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8" r:id="rId2"/>
    <p:sldId id="299" r:id="rId3"/>
    <p:sldId id="259" r:id="rId4"/>
    <p:sldId id="281" r:id="rId5"/>
    <p:sldId id="282" r:id="rId6"/>
    <p:sldId id="284" r:id="rId7"/>
    <p:sldId id="285" r:id="rId8"/>
    <p:sldId id="286" r:id="rId9"/>
    <p:sldId id="287" r:id="rId10"/>
    <p:sldId id="300" r:id="rId11"/>
    <p:sldId id="275" r:id="rId12"/>
    <p:sldId id="271" r:id="rId13"/>
    <p:sldId id="304" r:id="rId14"/>
    <p:sldId id="288" r:id="rId15"/>
    <p:sldId id="290" r:id="rId16"/>
    <p:sldId id="301" r:id="rId17"/>
    <p:sldId id="291" r:id="rId18"/>
    <p:sldId id="302" r:id="rId19"/>
    <p:sldId id="292" r:id="rId20"/>
    <p:sldId id="303" r:id="rId21"/>
    <p:sldId id="289" r:id="rId22"/>
    <p:sldId id="293" r:id="rId23"/>
    <p:sldId id="294" r:id="rId24"/>
    <p:sldId id="295" r:id="rId25"/>
    <p:sldId id="296" r:id="rId26"/>
    <p:sldId id="29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hyperlink" Target="https://www.facebook.com/groups/harriercentral" TargetMode="External"/><Relationship Id="rId1" Type="http://schemas.openxmlformats.org/officeDocument/2006/relationships/hyperlink" Target="mailto:connect@harriercentral.com"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www.facebook.com/groups/harriercentral" TargetMode="External"/><Relationship Id="rId1" Type="http://schemas.openxmlformats.org/officeDocument/2006/relationships/hyperlink" Target="mailto:connect@harriercentral.com"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85FC23-C23D-424B-BE06-B3DC229D816E}"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en-US"/>
        </a:p>
      </dgm:t>
    </dgm:pt>
    <dgm:pt modelId="{F1E81C52-3D42-4EA8-B1AD-D7FB5642C9F4}">
      <dgm:prSet/>
      <dgm:spPr/>
      <dgm:t>
        <a:bodyPr/>
        <a:lstStyle/>
        <a:p>
          <a:r>
            <a:rPr lang="en-US" dirty="0"/>
            <a:t>Email us: </a:t>
          </a:r>
          <a:r>
            <a:rPr lang="en-US" dirty="0">
              <a:hlinkClick xmlns:r="http://schemas.openxmlformats.org/officeDocument/2006/relationships" r:id="rId1"/>
            </a:rPr>
            <a:t>connect@harriercentral.com</a:t>
          </a:r>
          <a:r>
            <a:rPr lang="en-US" dirty="0"/>
            <a:t> </a:t>
          </a:r>
        </a:p>
      </dgm:t>
    </dgm:pt>
    <dgm:pt modelId="{5E44D687-46C8-4A86-A97C-0B2CFFB4C55E}" type="parTrans" cxnId="{F3A2538A-A5B2-485F-B2F2-AC6184C093F8}">
      <dgm:prSet/>
      <dgm:spPr/>
      <dgm:t>
        <a:bodyPr/>
        <a:lstStyle/>
        <a:p>
          <a:endParaRPr lang="en-US"/>
        </a:p>
      </dgm:t>
    </dgm:pt>
    <dgm:pt modelId="{177F4905-AFEA-4E28-A41D-01D288568133}" type="sibTrans" cxnId="{F3A2538A-A5B2-485F-B2F2-AC6184C093F8}">
      <dgm:prSet/>
      <dgm:spPr/>
      <dgm:t>
        <a:bodyPr/>
        <a:lstStyle/>
        <a:p>
          <a:endParaRPr lang="en-US"/>
        </a:p>
      </dgm:t>
    </dgm:pt>
    <dgm:pt modelId="{251BED44-DC69-43AF-9F39-DAD00EC4117D}">
      <dgm:prSet/>
      <dgm:spPr/>
      <dgm:t>
        <a:bodyPr/>
        <a:lstStyle/>
        <a:p>
          <a:r>
            <a:rPr lang="en-US" dirty="0"/>
            <a:t>Connect with us: </a:t>
          </a:r>
        </a:p>
        <a:p>
          <a:r>
            <a:rPr lang="en-US" dirty="0">
              <a:hlinkClick xmlns:r="http://schemas.openxmlformats.org/officeDocument/2006/relationships" r:id="rId2"/>
            </a:rPr>
            <a:t>Facebook Group</a:t>
          </a:r>
          <a:endParaRPr lang="en-US" dirty="0"/>
        </a:p>
      </dgm:t>
    </dgm:pt>
    <dgm:pt modelId="{1C96A9D2-CA9F-45BD-AF01-9E165D44D06E}" type="parTrans" cxnId="{A513A087-F5BF-4996-98DD-2EBA8A7236B6}">
      <dgm:prSet/>
      <dgm:spPr/>
      <dgm:t>
        <a:bodyPr/>
        <a:lstStyle/>
        <a:p>
          <a:endParaRPr lang="en-US"/>
        </a:p>
      </dgm:t>
    </dgm:pt>
    <dgm:pt modelId="{F8011542-E200-423E-9CE1-EC516D76E963}" type="sibTrans" cxnId="{A513A087-F5BF-4996-98DD-2EBA8A7236B6}">
      <dgm:prSet/>
      <dgm:spPr/>
      <dgm:t>
        <a:bodyPr/>
        <a:lstStyle/>
        <a:p>
          <a:endParaRPr lang="en-US"/>
        </a:p>
      </dgm:t>
    </dgm:pt>
    <dgm:pt modelId="{4FFF6045-6C18-42B7-8320-31E61504911A}" type="pres">
      <dgm:prSet presAssocID="{4C85FC23-C23D-424B-BE06-B3DC229D816E}" presName="linear" presStyleCnt="0">
        <dgm:presLayoutVars>
          <dgm:animLvl val="lvl"/>
          <dgm:resizeHandles val="exact"/>
        </dgm:presLayoutVars>
      </dgm:prSet>
      <dgm:spPr/>
    </dgm:pt>
    <dgm:pt modelId="{207011F4-553D-499D-A841-7C27A96A305F}" type="pres">
      <dgm:prSet presAssocID="{F1E81C52-3D42-4EA8-B1AD-D7FB5642C9F4}" presName="parentText" presStyleLbl="node1" presStyleIdx="0" presStyleCnt="2">
        <dgm:presLayoutVars>
          <dgm:chMax val="0"/>
          <dgm:bulletEnabled val="1"/>
        </dgm:presLayoutVars>
      </dgm:prSet>
      <dgm:spPr/>
    </dgm:pt>
    <dgm:pt modelId="{6F2BEB7C-8EEB-48A0-AD0D-A8291C46B8DD}" type="pres">
      <dgm:prSet presAssocID="{177F4905-AFEA-4E28-A41D-01D288568133}" presName="spacer" presStyleCnt="0"/>
      <dgm:spPr/>
    </dgm:pt>
    <dgm:pt modelId="{DFCD4299-2A99-4D02-82D1-039091F66B32}" type="pres">
      <dgm:prSet presAssocID="{251BED44-DC69-43AF-9F39-DAD00EC4117D}" presName="parentText" presStyleLbl="node1" presStyleIdx="1" presStyleCnt="2">
        <dgm:presLayoutVars>
          <dgm:chMax val="0"/>
          <dgm:bulletEnabled val="1"/>
        </dgm:presLayoutVars>
      </dgm:prSet>
      <dgm:spPr/>
    </dgm:pt>
  </dgm:ptLst>
  <dgm:cxnLst>
    <dgm:cxn modelId="{7225E180-F286-4B34-90D1-CF2A791A54FF}" type="presOf" srcId="{4C85FC23-C23D-424B-BE06-B3DC229D816E}" destId="{4FFF6045-6C18-42B7-8320-31E61504911A}" srcOrd="0" destOrd="0" presId="urn:microsoft.com/office/officeart/2005/8/layout/vList2"/>
    <dgm:cxn modelId="{A513A087-F5BF-4996-98DD-2EBA8A7236B6}" srcId="{4C85FC23-C23D-424B-BE06-B3DC229D816E}" destId="{251BED44-DC69-43AF-9F39-DAD00EC4117D}" srcOrd="1" destOrd="0" parTransId="{1C96A9D2-CA9F-45BD-AF01-9E165D44D06E}" sibTransId="{F8011542-E200-423E-9CE1-EC516D76E963}"/>
    <dgm:cxn modelId="{F3A2538A-A5B2-485F-B2F2-AC6184C093F8}" srcId="{4C85FC23-C23D-424B-BE06-B3DC229D816E}" destId="{F1E81C52-3D42-4EA8-B1AD-D7FB5642C9F4}" srcOrd="0" destOrd="0" parTransId="{5E44D687-46C8-4A86-A97C-0B2CFFB4C55E}" sibTransId="{177F4905-AFEA-4E28-A41D-01D288568133}"/>
    <dgm:cxn modelId="{2EDCCBB9-2EFA-4FF8-A507-EDDA1B2E67F5}" type="presOf" srcId="{251BED44-DC69-43AF-9F39-DAD00EC4117D}" destId="{DFCD4299-2A99-4D02-82D1-039091F66B32}" srcOrd="0" destOrd="0" presId="urn:microsoft.com/office/officeart/2005/8/layout/vList2"/>
    <dgm:cxn modelId="{E1D5BFC1-70A1-4050-94E3-7DA0F3D37DD1}" type="presOf" srcId="{F1E81C52-3D42-4EA8-B1AD-D7FB5642C9F4}" destId="{207011F4-553D-499D-A841-7C27A96A305F}" srcOrd="0" destOrd="0" presId="urn:microsoft.com/office/officeart/2005/8/layout/vList2"/>
    <dgm:cxn modelId="{BE068260-2616-4248-8FD4-845999D0993F}" type="presParOf" srcId="{4FFF6045-6C18-42B7-8320-31E61504911A}" destId="{207011F4-553D-499D-A841-7C27A96A305F}" srcOrd="0" destOrd="0" presId="urn:microsoft.com/office/officeart/2005/8/layout/vList2"/>
    <dgm:cxn modelId="{5109FC60-63CE-44A0-A95E-1E300BB8363A}" type="presParOf" srcId="{4FFF6045-6C18-42B7-8320-31E61504911A}" destId="{6F2BEB7C-8EEB-48A0-AD0D-A8291C46B8DD}" srcOrd="1" destOrd="0" presId="urn:microsoft.com/office/officeart/2005/8/layout/vList2"/>
    <dgm:cxn modelId="{29A8D65F-AF8F-460A-BD89-21D33D38217E}" type="presParOf" srcId="{4FFF6045-6C18-42B7-8320-31E61504911A}" destId="{DFCD4299-2A99-4D02-82D1-039091F66B32}"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7011F4-553D-499D-A841-7C27A96A305F}">
      <dsp:nvSpPr>
        <dsp:cNvPr id="0" name=""/>
        <dsp:cNvSpPr/>
      </dsp:nvSpPr>
      <dsp:spPr>
        <a:xfrm>
          <a:off x="0" y="1543666"/>
          <a:ext cx="5252560" cy="14718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Email us: </a:t>
          </a:r>
          <a:r>
            <a:rPr lang="en-US" sz="3200" kern="1200" dirty="0">
              <a:hlinkClick xmlns:r="http://schemas.openxmlformats.org/officeDocument/2006/relationships" r:id="rId1"/>
            </a:rPr>
            <a:t>connect@harriercentral.com</a:t>
          </a:r>
          <a:r>
            <a:rPr lang="en-US" sz="3200" kern="1200" dirty="0"/>
            <a:t> </a:t>
          </a:r>
        </a:p>
      </dsp:txBody>
      <dsp:txXfrm>
        <a:off x="71850" y="1615516"/>
        <a:ext cx="5108860" cy="1328160"/>
      </dsp:txXfrm>
    </dsp:sp>
    <dsp:sp modelId="{DFCD4299-2A99-4D02-82D1-039091F66B32}">
      <dsp:nvSpPr>
        <dsp:cNvPr id="0" name=""/>
        <dsp:cNvSpPr/>
      </dsp:nvSpPr>
      <dsp:spPr>
        <a:xfrm>
          <a:off x="0" y="3107687"/>
          <a:ext cx="5252560" cy="14718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Connect with us: </a:t>
          </a:r>
        </a:p>
        <a:p>
          <a:pPr marL="0" lvl="0" indent="0" algn="l" defTabSz="1422400">
            <a:lnSpc>
              <a:spcPct val="90000"/>
            </a:lnSpc>
            <a:spcBef>
              <a:spcPct val="0"/>
            </a:spcBef>
            <a:spcAft>
              <a:spcPct val="35000"/>
            </a:spcAft>
            <a:buNone/>
          </a:pPr>
          <a:r>
            <a:rPr lang="en-US" sz="3200" kern="1200" dirty="0">
              <a:hlinkClick xmlns:r="http://schemas.openxmlformats.org/officeDocument/2006/relationships" r:id="rId2"/>
            </a:rPr>
            <a:t>Facebook Group</a:t>
          </a:r>
          <a:endParaRPr lang="en-US" sz="3200" kern="1200" dirty="0"/>
        </a:p>
      </dsp:txBody>
      <dsp:txXfrm>
        <a:off x="71850" y="3179537"/>
        <a:ext cx="5108860" cy="13281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3628C-CA03-4B0B-844F-C840B24AF8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A9B0D0-C09A-4E88-9B1C-63A565A4FC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AD8A46-253E-47D4-81FB-8B7B300EB4D7}"/>
              </a:ext>
            </a:extLst>
          </p:cNvPr>
          <p:cNvSpPr>
            <a:spLocks noGrp="1"/>
          </p:cNvSpPr>
          <p:nvPr>
            <p:ph type="dt" sz="half" idx="10"/>
          </p:nvPr>
        </p:nvSpPr>
        <p:spPr/>
        <p:txBody>
          <a:bodyPr/>
          <a:lstStyle/>
          <a:p>
            <a:fld id="{6EBF7A13-7A1F-4C6A-ADF8-5F09E1472AD7}" type="datetimeFigureOut">
              <a:rPr lang="en-US" smtClean="0"/>
              <a:t>3/12/2024</a:t>
            </a:fld>
            <a:endParaRPr lang="en-US"/>
          </a:p>
        </p:txBody>
      </p:sp>
      <p:sp>
        <p:nvSpPr>
          <p:cNvPr id="5" name="Footer Placeholder 4">
            <a:extLst>
              <a:ext uri="{FF2B5EF4-FFF2-40B4-BE49-F238E27FC236}">
                <a16:creationId xmlns:a16="http://schemas.microsoft.com/office/drawing/2014/main" id="{2BF1B33C-DC31-471B-A628-C28530B07F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E9C41-24A1-4542-BC5C-F109E770E54C}"/>
              </a:ext>
            </a:extLst>
          </p:cNvPr>
          <p:cNvSpPr>
            <a:spLocks noGrp="1"/>
          </p:cNvSpPr>
          <p:nvPr>
            <p:ph type="sldNum" sz="quarter" idx="12"/>
          </p:nvPr>
        </p:nvSpPr>
        <p:spPr/>
        <p:txBody>
          <a:bodyPr/>
          <a:lstStyle/>
          <a:p>
            <a:fld id="{B0152B73-BF61-4048-A0B2-0CE5ACC10F90}" type="slidenum">
              <a:rPr lang="en-US" smtClean="0"/>
              <a:t>‹#›</a:t>
            </a:fld>
            <a:endParaRPr lang="en-US"/>
          </a:p>
        </p:txBody>
      </p:sp>
    </p:spTree>
    <p:extLst>
      <p:ext uri="{BB962C8B-B14F-4D97-AF65-F5344CB8AC3E}">
        <p14:creationId xmlns:p14="http://schemas.microsoft.com/office/powerpoint/2010/main" val="71869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21909-629D-4CCC-99E0-54EB649D9E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AEF8EE-3600-404A-AB67-BEE6807AB5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1D5390-FE7F-4875-9F98-757192926675}"/>
              </a:ext>
            </a:extLst>
          </p:cNvPr>
          <p:cNvSpPr>
            <a:spLocks noGrp="1"/>
          </p:cNvSpPr>
          <p:nvPr>
            <p:ph type="dt" sz="half" idx="10"/>
          </p:nvPr>
        </p:nvSpPr>
        <p:spPr/>
        <p:txBody>
          <a:bodyPr/>
          <a:lstStyle/>
          <a:p>
            <a:fld id="{6EBF7A13-7A1F-4C6A-ADF8-5F09E1472AD7}" type="datetimeFigureOut">
              <a:rPr lang="en-US" smtClean="0"/>
              <a:t>3/12/2024</a:t>
            </a:fld>
            <a:endParaRPr lang="en-US"/>
          </a:p>
        </p:txBody>
      </p:sp>
      <p:sp>
        <p:nvSpPr>
          <p:cNvPr id="5" name="Footer Placeholder 4">
            <a:extLst>
              <a:ext uri="{FF2B5EF4-FFF2-40B4-BE49-F238E27FC236}">
                <a16:creationId xmlns:a16="http://schemas.microsoft.com/office/drawing/2014/main" id="{BEA5FD6C-4C24-4BC0-8800-FEB26EACDF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E07823-0DA2-4BFD-B448-72A37D650E4D}"/>
              </a:ext>
            </a:extLst>
          </p:cNvPr>
          <p:cNvSpPr>
            <a:spLocks noGrp="1"/>
          </p:cNvSpPr>
          <p:nvPr>
            <p:ph type="sldNum" sz="quarter" idx="12"/>
          </p:nvPr>
        </p:nvSpPr>
        <p:spPr/>
        <p:txBody>
          <a:bodyPr/>
          <a:lstStyle/>
          <a:p>
            <a:fld id="{B0152B73-BF61-4048-A0B2-0CE5ACC10F90}" type="slidenum">
              <a:rPr lang="en-US" smtClean="0"/>
              <a:t>‹#›</a:t>
            </a:fld>
            <a:endParaRPr lang="en-US"/>
          </a:p>
        </p:txBody>
      </p:sp>
    </p:spTree>
    <p:extLst>
      <p:ext uri="{BB962C8B-B14F-4D97-AF65-F5344CB8AC3E}">
        <p14:creationId xmlns:p14="http://schemas.microsoft.com/office/powerpoint/2010/main" val="2181547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E4A4D6-6A8B-4937-A470-4D59E6EF9E0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468DBF-D2B9-4C06-9156-041A808BE1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B34A7-824B-452D-996D-F015AE215E84}"/>
              </a:ext>
            </a:extLst>
          </p:cNvPr>
          <p:cNvSpPr>
            <a:spLocks noGrp="1"/>
          </p:cNvSpPr>
          <p:nvPr>
            <p:ph type="dt" sz="half" idx="10"/>
          </p:nvPr>
        </p:nvSpPr>
        <p:spPr/>
        <p:txBody>
          <a:bodyPr/>
          <a:lstStyle/>
          <a:p>
            <a:fld id="{6EBF7A13-7A1F-4C6A-ADF8-5F09E1472AD7}" type="datetimeFigureOut">
              <a:rPr lang="en-US" smtClean="0"/>
              <a:t>3/12/2024</a:t>
            </a:fld>
            <a:endParaRPr lang="en-US"/>
          </a:p>
        </p:txBody>
      </p:sp>
      <p:sp>
        <p:nvSpPr>
          <p:cNvPr id="5" name="Footer Placeholder 4">
            <a:extLst>
              <a:ext uri="{FF2B5EF4-FFF2-40B4-BE49-F238E27FC236}">
                <a16:creationId xmlns:a16="http://schemas.microsoft.com/office/drawing/2014/main" id="{9D1D4E2B-8156-4E31-BAD2-7025E7974A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B021F5-612A-44DA-ADC5-7EE30E2B6382}"/>
              </a:ext>
            </a:extLst>
          </p:cNvPr>
          <p:cNvSpPr>
            <a:spLocks noGrp="1"/>
          </p:cNvSpPr>
          <p:nvPr>
            <p:ph type="sldNum" sz="quarter" idx="12"/>
          </p:nvPr>
        </p:nvSpPr>
        <p:spPr/>
        <p:txBody>
          <a:bodyPr/>
          <a:lstStyle/>
          <a:p>
            <a:fld id="{B0152B73-BF61-4048-A0B2-0CE5ACC10F90}" type="slidenum">
              <a:rPr lang="en-US" smtClean="0"/>
              <a:t>‹#›</a:t>
            </a:fld>
            <a:endParaRPr lang="en-US"/>
          </a:p>
        </p:txBody>
      </p:sp>
    </p:spTree>
    <p:extLst>
      <p:ext uri="{BB962C8B-B14F-4D97-AF65-F5344CB8AC3E}">
        <p14:creationId xmlns:p14="http://schemas.microsoft.com/office/powerpoint/2010/main" val="281817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33BFE-F79B-413A-9C9B-BA85CDD54A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299315-4AED-4A40-A399-16C5C8068A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8B9649-46F2-4B35-8229-72F1B1BF4DA6}"/>
              </a:ext>
            </a:extLst>
          </p:cNvPr>
          <p:cNvSpPr>
            <a:spLocks noGrp="1"/>
          </p:cNvSpPr>
          <p:nvPr>
            <p:ph type="dt" sz="half" idx="10"/>
          </p:nvPr>
        </p:nvSpPr>
        <p:spPr/>
        <p:txBody>
          <a:bodyPr/>
          <a:lstStyle/>
          <a:p>
            <a:fld id="{6EBF7A13-7A1F-4C6A-ADF8-5F09E1472AD7}" type="datetimeFigureOut">
              <a:rPr lang="en-US" smtClean="0"/>
              <a:t>3/12/2024</a:t>
            </a:fld>
            <a:endParaRPr lang="en-US"/>
          </a:p>
        </p:txBody>
      </p:sp>
      <p:sp>
        <p:nvSpPr>
          <p:cNvPr id="5" name="Footer Placeholder 4">
            <a:extLst>
              <a:ext uri="{FF2B5EF4-FFF2-40B4-BE49-F238E27FC236}">
                <a16:creationId xmlns:a16="http://schemas.microsoft.com/office/drawing/2014/main" id="{A80C8479-3585-4BCE-B524-EB2336B855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33D8E6-6FC2-41AA-8DF5-12DCC6490320}"/>
              </a:ext>
            </a:extLst>
          </p:cNvPr>
          <p:cNvSpPr>
            <a:spLocks noGrp="1"/>
          </p:cNvSpPr>
          <p:nvPr>
            <p:ph type="sldNum" sz="quarter" idx="12"/>
          </p:nvPr>
        </p:nvSpPr>
        <p:spPr/>
        <p:txBody>
          <a:bodyPr/>
          <a:lstStyle/>
          <a:p>
            <a:fld id="{B0152B73-BF61-4048-A0B2-0CE5ACC10F90}" type="slidenum">
              <a:rPr lang="en-US" smtClean="0"/>
              <a:t>‹#›</a:t>
            </a:fld>
            <a:endParaRPr lang="en-US"/>
          </a:p>
        </p:txBody>
      </p:sp>
    </p:spTree>
    <p:extLst>
      <p:ext uri="{BB962C8B-B14F-4D97-AF65-F5344CB8AC3E}">
        <p14:creationId xmlns:p14="http://schemas.microsoft.com/office/powerpoint/2010/main" val="61255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06DD2-56B9-4E68-965E-FEE2656E8A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5C20E4-2754-45CD-ABBD-3860BDF1C7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F62BC1-A87F-4AD9-9100-13CA6F17BC48}"/>
              </a:ext>
            </a:extLst>
          </p:cNvPr>
          <p:cNvSpPr>
            <a:spLocks noGrp="1"/>
          </p:cNvSpPr>
          <p:nvPr>
            <p:ph type="dt" sz="half" idx="10"/>
          </p:nvPr>
        </p:nvSpPr>
        <p:spPr/>
        <p:txBody>
          <a:bodyPr/>
          <a:lstStyle/>
          <a:p>
            <a:fld id="{6EBF7A13-7A1F-4C6A-ADF8-5F09E1472AD7}" type="datetimeFigureOut">
              <a:rPr lang="en-US" smtClean="0"/>
              <a:t>3/12/2024</a:t>
            </a:fld>
            <a:endParaRPr lang="en-US"/>
          </a:p>
        </p:txBody>
      </p:sp>
      <p:sp>
        <p:nvSpPr>
          <p:cNvPr id="5" name="Footer Placeholder 4">
            <a:extLst>
              <a:ext uri="{FF2B5EF4-FFF2-40B4-BE49-F238E27FC236}">
                <a16:creationId xmlns:a16="http://schemas.microsoft.com/office/drawing/2014/main" id="{FC28CFF0-E715-4F59-B3F4-0A9465D7C7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70A9B4-E3DB-4A40-8F79-41E1B1ED6EA9}"/>
              </a:ext>
            </a:extLst>
          </p:cNvPr>
          <p:cNvSpPr>
            <a:spLocks noGrp="1"/>
          </p:cNvSpPr>
          <p:nvPr>
            <p:ph type="sldNum" sz="quarter" idx="12"/>
          </p:nvPr>
        </p:nvSpPr>
        <p:spPr/>
        <p:txBody>
          <a:bodyPr/>
          <a:lstStyle/>
          <a:p>
            <a:fld id="{B0152B73-BF61-4048-A0B2-0CE5ACC10F90}" type="slidenum">
              <a:rPr lang="en-US" smtClean="0"/>
              <a:t>‹#›</a:t>
            </a:fld>
            <a:endParaRPr lang="en-US"/>
          </a:p>
        </p:txBody>
      </p:sp>
    </p:spTree>
    <p:extLst>
      <p:ext uri="{BB962C8B-B14F-4D97-AF65-F5344CB8AC3E}">
        <p14:creationId xmlns:p14="http://schemas.microsoft.com/office/powerpoint/2010/main" val="3557841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F4180-450C-4D64-A922-BD7C69B3A7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586363-5A1F-48EA-9516-6870BB69E4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55D338-2D41-4730-9238-4740F1FCFF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7B2708-E0F6-44F7-8EF9-F872C6EC64BE}"/>
              </a:ext>
            </a:extLst>
          </p:cNvPr>
          <p:cNvSpPr>
            <a:spLocks noGrp="1"/>
          </p:cNvSpPr>
          <p:nvPr>
            <p:ph type="dt" sz="half" idx="10"/>
          </p:nvPr>
        </p:nvSpPr>
        <p:spPr/>
        <p:txBody>
          <a:bodyPr/>
          <a:lstStyle/>
          <a:p>
            <a:fld id="{6EBF7A13-7A1F-4C6A-ADF8-5F09E1472AD7}" type="datetimeFigureOut">
              <a:rPr lang="en-US" smtClean="0"/>
              <a:t>3/12/2024</a:t>
            </a:fld>
            <a:endParaRPr lang="en-US"/>
          </a:p>
        </p:txBody>
      </p:sp>
      <p:sp>
        <p:nvSpPr>
          <p:cNvPr id="6" name="Footer Placeholder 5">
            <a:extLst>
              <a:ext uri="{FF2B5EF4-FFF2-40B4-BE49-F238E27FC236}">
                <a16:creationId xmlns:a16="http://schemas.microsoft.com/office/drawing/2014/main" id="{5EF39328-37F7-4930-B561-9F981CE65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93CEE2-E2E7-4A18-838C-65E450BA00F3}"/>
              </a:ext>
            </a:extLst>
          </p:cNvPr>
          <p:cNvSpPr>
            <a:spLocks noGrp="1"/>
          </p:cNvSpPr>
          <p:nvPr>
            <p:ph type="sldNum" sz="quarter" idx="12"/>
          </p:nvPr>
        </p:nvSpPr>
        <p:spPr/>
        <p:txBody>
          <a:bodyPr/>
          <a:lstStyle/>
          <a:p>
            <a:fld id="{B0152B73-BF61-4048-A0B2-0CE5ACC10F90}" type="slidenum">
              <a:rPr lang="en-US" smtClean="0"/>
              <a:t>‹#›</a:t>
            </a:fld>
            <a:endParaRPr lang="en-US"/>
          </a:p>
        </p:txBody>
      </p:sp>
    </p:spTree>
    <p:extLst>
      <p:ext uri="{BB962C8B-B14F-4D97-AF65-F5344CB8AC3E}">
        <p14:creationId xmlns:p14="http://schemas.microsoft.com/office/powerpoint/2010/main" val="1199909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CB78A-BF3F-4688-901F-A2DCD413FE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B5F139-D1E9-43F1-AFD7-5356D498B4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6CC245-8579-4BF2-A632-6C783A838F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979751-FC7B-4210-89B6-A0C2417831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E45C89-C041-4C78-8F00-ABB2A3B58B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9F2803-7EC6-4DE4-A30F-E399CB6CB6DD}"/>
              </a:ext>
            </a:extLst>
          </p:cNvPr>
          <p:cNvSpPr>
            <a:spLocks noGrp="1"/>
          </p:cNvSpPr>
          <p:nvPr>
            <p:ph type="dt" sz="half" idx="10"/>
          </p:nvPr>
        </p:nvSpPr>
        <p:spPr/>
        <p:txBody>
          <a:bodyPr/>
          <a:lstStyle/>
          <a:p>
            <a:fld id="{6EBF7A13-7A1F-4C6A-ADF8-5F09E1472AD7}" type="datetimeFigureOut">
              <a:rPr lang="en-US" smtClean="0"/>
              <a:t>3/12/2024</a:t>
            </a:fld>
            <a:endParaRPr lang="en-US"/>
          </a:p>
        </p:txBody>
      </p:sp>
      <p:sp>
        <p:nvSpPr>
          <p:cNvPr id="8" name="Footer Placeholder 7">
            <a:extLst>
              <a:ext uri="{FF2B5EF4-FFF2-40B4-BE49-F238E27FC236}">
                <a16:creationId xmlns:a16="http://schemas.microsoft.com/office/drawing/2014/main" id="{00476329-C31E-4712-A2C6-41B435B528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A2316D-65F8-4D6A-910C-FB33D953828A}"/>
              </a:ext>
            </a:extLst>
          </p:cNvPr>
          <p:cNvSpPr>
            <a:spLocks noGrp="1"/>
          </p:cNvSpPr>
          <p:nvPr>
            <p:ph type="sldNum" sz="quarter" idx="12"/>
          </p:nvPr>
        </p:nvSpPr>
        <p:spPr/>
        <p:txBody>
          <a:bodyPr/>
          <a:lstStyle/>
          <a:p>
            <a:fld id="{B0152B73-BF61-4048-A0B2-0CE5ACC10F90}" type="slidenum">
              <a:rPr lang="en-US" smtClean="0"/>
              <a:t>‹#›</a:t>
            </a:fld>
            <a:endParaRPr lang="en-US"/>
          </a:p>
        </p:txBody>
      </p:sp>
    </p:spTree>
    <p:extLst>
      <p:ext uri="{BB962C8B-B14F-4D97-AF65-F5344CB8AC3E}">
        <p14:creationId xmlns:p14="http://schemas.microsoft.com/office/powerpoint/2010/main" val="627469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CDF44-827C-441F-9400-A45DD1DBE2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D7BA20-043B-4F0F-BF8C-2F8C96A94A54}"/>
              </a:ext>
            </a:extLst>
          </p:cNvPr>
          <p:cNvSpPr>
            <a:spLocks noGrp="1"/>
          </p:cNvSpPr>
          <p:nvPr>
            <p:ph type="dt" sz="half" idx="10"/>
          </p:nvPr>
        </p:nvSpPr>
        <p:spPr/>
        <p:txBody>
          <a:bodyPr/>
          <a:lstStyle/>
          <a:p>
            <a:fld id="{6EBF7A13-7A1F-4C6A-ADF8-5F09E1472AD7}" type="datetimeFigureOut">
              <a:rPr lang="en-US" smtClean="0"/>
              <a:t>3/12/2024</a:t>
            </a:fld>
            <a:endParaRPr lang="en-US"/>
          </a:p>
        </p:txBody>
      </p:sp>
      <p:sp>
        <p:nvSpPr>
          <p:cNvPr id="4" name="Footer Placeholder 3">
            <a:extLst>
              <a:ext uri="{FF2B5EF4-FFF2-40B4-BE49-F238E27FC236}">
                <a16:creationId xmlns:a16="http://schemas.microsoft.com/office/drawing/2014/main" id="{1C681A11-872F-4A6C-9437-B22DD3476D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2ABC4B-16E8-4581-B1C8-0C56FFDEDC72}"/>
              </a:ext>
            </a:extLst>
          </p:cNvPr>
          <p:cNvSpPr>
            <a:spLocks noGrp="1"/>
          </p:cNvSpPr>
          <p:nvPr>
            <p:ph type="sldNum" sz="quarter" idx="12"/>
          </p:nvPr>
        </p:nvSpPr>
        <p:spPr/>
        <p:txBody>
          <a:bodyPr/>
          <a:lstStyle/>
          <a:p>
            <a:fld id="{B0152B73-BF61-4048-A0B2-0CE5ACC10F90}" type="slidenum">
              <a:rPr lang="en-US" smtClean="0"/>
              <a:t>‹#›</a:t>
            </a:fld>
            <a:endParaRPr lang="en-US"/>
          </a:p>
        </p:txBody>
      </p:sp>
    </p:spTree>
    <p:extLst>
      <p:ext uri="{BB962C8B-B14F-4D97-AF65-F5344CB8AC3E}">
        <p14:creationId xmlns:p14="http://schemas.microsoft.com/office/powerpoint/2010/main" val="538528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DF44D8-D867-4AAA-9957-C50621EA561E}"/>
              </a:ext>
            </a:extLst>
          </p:cNvPr>
          <p:cNvSpPr>
            <a:spLocks noGrp="1"/>
          </p:cNvSpPr>
          <p:nvPr>
            <p:ph type="dt" sz="half" idx="10"/>
          </p:nvPr>
        </p:nvSpPr>
        <p:spPr/>
        <p:txBody>
          <a:bodyPr/>
          <a:lstStyle/>
          <a:p>
            <a:fld id="{6EBF7A13-7A1F-4C6A-ADF8-5F09E1472AD7}" type="datetimeFigureOut">
              <a:rPr lang="en-US" smtClean="0"/>
              <a:t>3/12/2024</a:t>
            </a:fld>
            <a:endParaRPr lang="en-US"/>
          </a:p>
        </p:txBody>
      </p:sp>
      <p:sp>
        <p:nvSpPr>
          <p:cNvPr id="3" name="Footer Placeholder 2">
            <a:extLst>
              <a:ext uri="{FF2B5EF4-FFF2-40B4-BE49-F238E27FC236}">
                <a16:creationId xmlns:a16="http://schemas.microsoft.com/office/drawing/2014/main" id="{8ED55492-65E2-4413-9380-9E5C02C969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CF76C9-E256-49AE-8138-B8DFA771F9AA}"/>
              </a:ext>
            </a:extLst>
          </p:cNvPr>
          <p:cNvSpPr>
            <a:spLocks noGrp="1"/>
          </p:cNvSpPr>
          <p:nvPr>
            <p:ph type="sldNum" sz="quarter" idx="12"/>
          </p:nvPr>
        </p:nvSpPr>
        <p:spPr/>
        <p:txBody>
          <a:bodyPr/>
          <a:lstStyle/>
          <a:p>
            <a:fld id="{B0152B73-BF61-4048-A0B2-0CE5ACC10F90}" type="slidenum">
              <a:rPr lang="en-US" smtClean="0"/>
              <a:t>‹#›</a:t>
            </a:fld>
            <a:endParaRPr lang="en-US"/>
          </a:p>
        </p:txBody>
      </p:sp>
    </p:spTree>
    <p:extLst>
      <p:ext uri="{BB962C8B-B14F-4D97-AF65-F5344CB8AC3E}">
        <p14:creationId xmlns:p14="http://schemas.microsoft.com/office/powerpoint/2010/main" val="1925355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BC662-936E-43F1-95E1-F9BA7C7E7C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C9E572-A412-4633-8E05-2F814DADFB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899318-15CD-49F4-8836-3E24687C98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FC858E-A8D4-475F-9ECC-1E804B44C528}"/>
              </a:ext>
            </a:extLst>
          </p:cNvPr>
          <p:cNvSpPr>
            <a:spLocks noGrp="1"/>
          </p:cNvSpPr>
          <p:nvPr>
            <p:ph type="dt" sz="half" idx="10"/>
          </p:nvPr>
        </p:nvSpPr>
        <p:spPr/>
        <p:txBody>
          <a:bodyPr/>
          <a:lstStyle/>
          <a:p>
            <a:fld id="{6EBF7A13-7A1F-4C6A-ADF8-5F09E1472AD7}" type="datetimeFigureOut">
              <a:rPr lang="en-US" smtClean="0"/>
              <a:t>3/12/2024</a:t>
            </a:fld>
            <a:endParaRPr lang="en-US"/>
          </a:p>
        </p:txBody>
      </p:sp>
      <p:sp>
        <p:nvSpPr>
          <p:cNvPr id="6" name="Footer Placeholder 5">
            <a:extLst>
              <a:ext uri="{FF2B5EF4-FFF2-40B4-BE49-F238E27FC236}">
                <a16:creationId xmlns:a16="http://schemas.microsoft.com/office/drawing/2014/main" id="{759B94C5-188A-4107-B1C2-36144F4018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FF016A-5A2B-4B99-BF6D-E89107139000}"/>
              </a:ext>
            </a:extLst>
          </p:cNvPr>
          <p:cNvSpPr>
            <a:spLocks noGrp="1"/>
          </p:cNvSpPr>
          <p:nvPr>
            <p:ph type="sldNum" sz="quarter" idx="12"/>
          </p:nvPr>
        </p:nvSpPr>
        <p:spPr/>
        <p:txBody>
          <a:bodyPr/>
          <a:lstStyle/>
          <a:p>
            <a:fld id="{B0152B73-BF61-4048-A0B2-0CE5ACC10F90}" type="slidenum">
              <a:rPr lang="en-US" smtClean="0"/>
              <a:t>‹#›</a:t>
            </a:fld>
            <a:endParaRPr lang="en-US"/>
          </a:p>
        </p:txBody>
      </p:sp>
    </p:spTree>
    <p:extLst>
      <p:ext uri="{BB962C8B-B14F-4D97-AF65-F5344CB8AC3E}">
        <p14:creationId xmlns:p14="http://schemas.microsoft.com/office/powerpoint/2010/main" val="1076005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EA93C-59E8-4373-ACF7-BABD70E97E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46702A-BF82-4290-BE54-491855571C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956C51-09B1-4A28-A735-8B2A205A7F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43E1EF-7EE1-4E87-81A4-E069F0939A82}"/>
              </a:ext>
            </a:extLst>
          </p:cNvPr>
          <p:cNvSpPr>
            <a:spLocks noGrp="1"/>
          </p:cNvSpPr>
          <p:nvPr>
            <p:ph type="dt" sz="half" idx="10"/>
          </p:nvPr>
        </p:nvSpPr>
        <p:spPr/>
        <p:txBody>
          <a:bodyPr/>
          <a:lstStyle/>
          <a:p>
            <a:fld id="{6EBF7A13-7A1F-4C6A-ADF8-5F09E1472AD7}" type="datetimeFigureOut">
              <a:rPr lang="en-US" smtClean="0"/>
              <a:t>3/12/2024</a:t>
            </a:fld>
            <a:endParaRPr lang="en-US"/>
          </a:p>
        </p:txBody>
      </p:sp>
      <p:sp>
        <p:nvSpPr>
          <p:cNvPr id="6" name="Footer Placeholder 5">
            <a:extLst>
              <a:ext uri="{FF2B5EF4-FFF2-40B4-BE49-F238E27FC236}">
                <a16:creationId xmlns:a16="http://schemas.microsoft.com/office/drawing/2014/main" id="{08A19672-2019-422B-96F0-221239DC46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B47BE1-723B-48CE-8CED-3D6DF9C6F999}"/>
              </a:ext>
            </a:extLst>
          </p:cNvPr>
          <p:cNvSpPr>
            <a:spLocks noGrp="1"/>
          </p:cNvSpPr>
          <p:nvPr>
            <p:ph type="sldNum" sz="quarter" idx="12"/>
          </p:nvPr>
        </p:nvSpPr>
        <p:spPr/>
        <p:txBody>
          <a:bodyPr/>
          <a:lstStyle/>
          <a:p>
            <a:fld id="{B0152B73-BF61-4048-A0B2-0CE5ACC10F90}" type="slidenum">
              <a:rPr lang="en-US" smtClean="0"/>
              <a:t>‹#›</a:t>
            </a:fld>
            <a:endParaRPr lang="en-US"/>
          </a:p>
        </p:txBody>
      </p:sp>
    </p:spTree>
    <p:extLst>
      <p:ext uri="{BB962C8B-B14F-4D97-AF65-F5344CB8AC3E}">
        <p14:creationId xmlns:p14="http://schemas.microsoft.com/office/powerpoint/2010/main" val="648762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E68438-27BD-4883-AF7A-19D154D977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EEC880-D03C-46DE-87E3-DC8A203A94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7407FA-0737-40A1-AAB3-4E73180F58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F7A13-7A1F-4C6A-ADF8-5F09E1472AD7}" type="datetimeFigureOut">
              <a:rPr lang="en-US" smtClean="0"/>
              <a:t>3/12/2024</a:t>
            </a:fld>
            <a:endParaRPr lang="en-US"/>
          </a:p>
        </p:txBody>
      </p:sp>
      <p:sp>
        <p:nvSpPr>
          <p:cNvPr id="5" name="Footer Placeholder 4">
            <a:extLst>
              <a:ext uri="{FF2B5EF4-FFF2-40B4-BE49-F238E27FC236}">
                <a16:creationId xmlns:a16="http://schemas.microsoft.com/office/drawing/2014/main" id="{8A9C21C1-C842-4965-834D-8AF7857D5D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E1E1A1D-BEE6-42EE-BD1C-7F824C7B9D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152B73-BF61-4048-A0B2-0CE5ACC10F90}" type="slidenum">
              <a:rPr lang="en-US" smtClean="0"/>
              <a:t>‹#›</a:t>
            </a:fld>
            <a:endParaRPr lang="en-US"/>
          </a:p>
        </p:txBody>
      </p:sp>
    </p:spTree>
    <p:extLst>
      <p:ext uri="{BB962C8B-B14F-4D97-AF65-F5344CB8AC3E}">
        <p14:creationId xmlns:p14="http://schemas.microsoft.com/office/powerpoint/2010/main" val="1824958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ortal.harriercentral.com/" TargetMode="External"/><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3.JPG"/><Relationship Id="rId1" Type="http://schemas.openxmlformats.org/officeDocument/2006/relationships/slideLayout" Target="../slideLayouts/slideLayout9.xml"/><Relationship Id="rId5" Type="http://schemas.openxmlformats.org/officeDocument/2006/relationships/image" Target="../media/image4.sv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Layout" Target="../slideLayouts/slideLayout9.xml"/><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8" Type="http://schemas.openxmlformats.org/officeDocument/2006/relationships/hyperlink" Target="https://w3w.co/peachy.visual.managed" TargetMode="External"/><Relationship Id="rId3" Type="http://schemas.openxmlformats.org/officeDocument/2006/relationships/image" Target="../media/image15.png"/><Relationship Id="rId7" Type="http://schemas.openxmlformats.org/officeDocument/2006/relationships/hyperlink" Target="https://what3words.com/peachy.visual.managed" TargetMode="External"/><Relationship Id="rId2" Type="http://schemas.openxmlformats.org/officeDocument/2006/relationships/image" Target="../media/image14.JPG"/><Relationship Id="rId1" Type="http://schemas.openxmlformats.org/officeDocument/2006/relationships/slideLayout" Target="../slideLayouts/slideLayout9.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Layout" Target="../slideLayouts/slideLayout9.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image" Target="../media/image20.JPG"/><Relationship Id="rId1" Type="http://schemas.openxmlformats.org/officeDocument/2006/relationships/slideLayout" Target="../slideLayouts/slideLayout9.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image" Target="../media/image21.JPG"/><Relationship Id="rId1" Type="http://schemas.openxmlformats.org/officeDocument/2006/relationships/slideLayout" Target="../slideLayouts/slideLayout9.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4.sv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G"/><Relationship Id="rId1" Type="http://schemas.openxmlformats.org/officeDocument/2006/relationships/slideLayout" Target="../slideLayouts/slideLayout9.xml"/><Relationship Id="rId4" Type="http://schemas.openxmlformats.org/officeDocument/2006/relationships/image" Target="../media/image4.svg"/></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G"/><Relationship Id="rId1" Type="http://schemas.openxmlformats.org/officeDocument/2006/relationships/slideLayout" Target="../slideLayouts/slideLayout9.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4.svg"/></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9.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4.svg"/></Relationships>
</file>

<file path=ppt/slides/_rels/slide2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image" Target="../media/image28.JPG"/><Relationship Id="rId1" Type="http://schemas.openxmlformats.org/officeDocument/2006/relationships/slideLayout" Target="../slideLayouts/slideLayout9.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4.svg"/></Relationships>
</file>

<file path=ppt/slides/_rels/slide2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image" Target="../media/image29.JPG"/><Relationship Id="rId1" Type="http://schemas.openxmlformats.org/officeDocument/2006/relationships/slideLayout" Target="../slideLayouts/slideLayout9.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4.sv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9.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632284F1-661B-4E45-B40A-4C0C273C82ED}"/>
              </a:ext>
            </a:extLst>
          </p:cNvPr>
          <p:cNvPicPr>
            <a:picLocks noChangeAspect="1"/>
          </p:cNvPicPr>
          <p:nvPr/>
        </p:nvPicPr>
        <p:blipFill rotWithShape="1">
          <a:blip r:embed="rId2">
            <a:extLst>
              <a:ext uri="{28A0092B-C50C-407E-A947-70E740481C1C}">
                <a14:useLocalDpi xmlns:a14="http://schemas.microsoft.com/office/drawing/2010/main" val="0"/>
              </a:ext>
            </a:extLst>
          </a:blip>
          <a:srcRect t="19658" b="22944"/>
          <a:stretch/>
        </p:blipFill>
        <p:spPr>
          <a:xfrm>
            <a:off x="20" y="12710"/>
            <a:ext cx="12191980" cy="6857990"/>
          </a:xfrm>
          <a:prstGeom prst="rect">
            <a:avLst/>
          </a:prstGeom>
        </p:spPr>
      </p:pic>
      <p:sp>
        <p:nvSpPr>
          <p:cNvPr id="6" name="TextBox 5">
            <a:extLst>
              <a:ext uri="{FF2B5EF4-FFF2-40B4-BE49-F238E27FC236}">
                <a16:creationId xmlns:a16="http://schemas.microsoft.com/office/drawing/2014/main" id="{56BCC9CD-6978-4077-B194-4B662C86A736}"/>
              </a:ext>
            </a:extLst>
          </p:cNvPr>
          <p:cNvSpPr txBox="1"/>
          <p:nvPr/>
        </p:nvSpPr>
        <p:spPr>
          <a:xfrm>
            <a:off x="1993900" y="3149600"/>
            <a:ext cx="4419600" cy="3416320"/>
          </a:xfrm>
          <a:prstGeom prst="rect">
            <a:avLst/>
          </a:prstGeom>
          <a:noFill/>
        </p:spPr>
        <p:txBody>
          <a:bodyPr wrap="square" rtlCol="0">
            <a:spAutoFit/>
          </a:bodyPr>
          <a:lstStyle/>
          <a:p>
            <a:r>
              <a:rPr lang="en-US" sz="5400" b="1" dirty="0">
                <a:ln w="22225">
                  <a:solidFill>
                    <a:schemeClr val="tx1"/>
                  </a:solidFill>
                  <a:miter lim="800000"/>
                </a:ln>
                <a:solidFill>
                  <a:srgbClr val="262626"/>
                </a:solidFill>
              </a:rPr>
              <a:t>Adding Hash Runs onto Harrier Central</a:t>
            </a:r>
            <a:endParaRPr lang="en-US" sz="5400" dirty="0"/>
          </a:p>
          <a:p>
            <a:endParaRPr lang="en-US" sz="5400" dirty="0"/>
          </a:p>
        </p:txBody>
      </p:sp>
    </p:spTree>
    <p:extLst>
      <p:ext uri="{BB962C8B-B14F-4D97-AF65-F5344CB8AC3E}">
        <p14:creationId xmlns:p14="http://schemas.microsoft.com/office/powerpoint/2010/main" val="1902491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4D15C-99BE-46FB-A43F-30841977E3BC}"/>
              </a:ext>
            </a:extLst>
          </p:cNvPr>
          <p:cNvSpPr>
            <a:spLocks noGrp="1"/>
          </p:cNvSpPr>
          <p:nvPr>
            <p:ph type="title"/>
          </p:nvPr>
        </p:nvSpPr>
        <p:spPr>
          <a:xfrm>
            <a:off x="5845629" y="980272"/>
            <a:ext cx="6083010" cy="1055879"/>
          </a:xfrm>
        </p:spPr>
        <p:txBody>
          <a:bodyPr vert="horz" lIns="91440" tIns="45720" rIns="91440" bIns="45720" rtlCol="0" anchor="b">
            <a:normAutofit fontScale="90000"/>
          </a:bodyPr>
          <a:lstStyle/>
          <a:p>
            <a:r>
              <a:rPr lang="en-US" sz="5000" b="1" kern="1200" dirty="0">
                <a:solidFill>
                  <a:schemeClr val="tx1"/>
                </a:solidFill>
                <a:latin typeface="Britannic Bold" panose="020B0903060703020204" pitchFamily="34" charset="0"/>
              </a:rPr>
              <a:t>Adding New Runs on </a:t>
            </a:r>
            <a:r>
              <a:rPr lang="en-US" sz="5000" b="1" dirty="0">
                <a:latin typeface="Britannic Bold" panose="020B0903060703020204" pitchFamily="34" charset="0"/>
              </a:rPr>
              <a:t>HC </a:t>
            </a:r>
            <a:r>
              <a:rPr lang="en-US" sz="5000" b="1" kern="1200" dirty="0">
                <a:solidFill>
                  <a:schemeClr val="tx1"/>
                </a:solidFill>
                <a:latin typeface="Britannic Bold" panose="020B0903060703020204" pitchFamily="34" charset="0"/>
              </a:rPr>
              <a:t>Admin Portal</a:t>
            </a:r>
          </a:p>
        </p:txBody>
      </p:sp>
      <p:pic>
        <p:nvPicPr>
          <p:cNvPr id="5" name="Picture 4" descr="Icon&#10;&#10;Description automatically generated">
            <a:extLst>
              <a:ext uri="{FF2B5EF4-FFF2-40B4-BE49-F238E27FC236}">
                <a16:creationId xmlns:a16="http://schemas.microsoft.com/office/drawing/2014/main" id="{6F131112-59E5-40D1-820F-F7FF951066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08212"/>
            <a:ext cx="5458968" cy="5349788"/>
          </a:xfrm>
          <a:prstGeom prst="rect">
            <a:avLst/>
          </a:prstGeom>
        </p:spPr>
      </p:pic>
      <p:sp>
        <p:nvSpPr>
          <p:cNvPr id="4" name="Text Placeholder 3">
            <a:extLst>
              <a:ext uri="{FF2B5EF4-FFF2-40B4-BE49-F238E27FC236}">
                <a16:creationId xmlns:a16="http://schemas.microsoft.com/office/drawing/2014/main" id="{5EA6ED76-92B7-44EF-AC26-9F1B22B9D5DC}"/>
              </a:ext>
            </a:extLst>
          </p:cNvPr>
          <p:cNvSpPr>
            <a:spLocks noGrp="1"/>
          </p:cNvSpPr>
          <p:nvPr>
            <p:ph type="body" sz="half" idx="2"/>
          </p:nvPr>
        </p:nvSpPr>
        <p:spPr>
          <a:xfrm>
            <a:off x="5845629" y="2550583"/>
            <a:ext cx="6346371" cy="4193114"/>
          </a:xfrm>
        </p:spPr>
        <p:txBody>
          <a:bodyPr vert="horz" lIns="91440" tIns="45720" rIns="91440" bIns="45720" rtlCol="0" anchor="t">
            <a:normAutofit/>
          </a:bodyPr>
          <a:lstStyle/>
          <a:p>
            <a:r>
              <a:rPr lang="en-US" sz="3200" dirty="0"/>
              <a:t>Go to </a:t>
            </a:r>
            <a:r>
              <a:rPr lang="en-US" sz="3200" dirty="0">
                <a:solidFill>
                  <a:srgbClr val="0070C0"/>
                </a:solidFill>
                <a:hlinkClick r:id="rId3">
                  <a:extLst>
                    <a:ext uri="{A12FA001-AC4F-418D-AE19-62706E023703}">
                      <ahyp:hlinkClr xmlns:ahyp="http://schemas.microsoft.com/office/drawing/2018/hyperlinkcolor" val="tx"/>
                    </a:ext>
                  </a:extLst>
                </a:hlinkClick>
              </a:rPr>
              <a:t>portal.harriercentral.com</a:t>
            </a:r>
            <a:r>
              <a:rPr lang="en-US" sz="3200" dirty="0">
                <a:solidFill>
                  <a:srgbClr val="0070C0"/>
                </a:solidFill>
              </a:rPr>
              <a:t> </a:t>
            </a:r>
            <a:r>
              <a:rPr lang="en-US" sz="3200" dirty="0"/>
              <a:t>on a computer or tablet to unlock extra HC features.</a:t>
            </a:r>
          </a:p>
          <a:p>
            <a:endParaRPr lang="en-US" sz="2400" dirty="0"/>
          </a:p>
          <a:p>
            <a:r>
              <a:rPr lang="en-US" sz="2800" dirty="0"/>
              <a:t>The first time you need to follow the instructions to scan the QR code and then click on your Kennel. </a:t>
            </a:r>
          </a:p>
        </p:txBody>
      </p:sp>
    </p:spTree>
    <p:extLst>
      <p:ext uri="{BB962C8B-B14F-4D97-AF65-F5344CB8AC3E}">
        <p14:creationId xmlns:p14="http://schemas.microsoft.com/office/powerpoint/2010/main" val="3377295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54D15C-99BE-46FB-A43F-30841977E3BC}"/>
              </a:ext>
            </a:extLst>
          </p:cNvPr>
          <p:cNvSpPr>
            <a:spLocks noGrp="1"/>
          </p:cNvSpPr>
          <p:nvPr>
            <p:ph type="title"/>
          </p:nvPr>
        </p:nvSpPr>
        <p:spPr>
          <a:xfrm>
            <a:off x="6228271" y="276048"/>
            <a:ext cx="5960680" cy="1289958"/>
          </a:xfrm>
        </p:spPr>
        <p:txBody>
          <a:bodyPr vert="horz" lIns="91440" tIns="45720" rIns="91440" bIns="45720" rtlCol="0" anchor="b">
            <a:normAutofit/>
          </a:bodyPr>
          <a:lstStyle/>
          <a:p>
            <a:r>
              <a:rPr lang="en-US" sz="5400" b="1" dirty="0">
                <a:latin typeface="Britannic Bold" panose="020B0903060703020204" pitchFamily="34" charset="0"/>
              </a:rPr>
              <a:t>Adding New Runs</a:t>
            </a:r>
          </a:p>
        </p:txBody>
      </p:sp>
      <p:pic>
        <p:nvPicPr>
          <p:cNvPr id="10" name="Picture Placeholder 9">
            <a:extLst>
              <a:ext uri="{FF2B5EF4-FFF2-40B4-BE49-F238E27FC236}">
                <a16:creationId xmlns:a16="http://schemas.microsoft.com/office/drawing/2014/main" id="{3981A8A9-147C-4C20-8948-EB3FE8D15519}"/>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4081" t="-2857"/>
          <a:stretch/>
        </p:blipFill>
        <p:spPr>
          <a:xfrm>
            <a:off x="-2" y="-195938"/>
            <a:ext cx="6096001" cy="7053938"/>
          </a:xfrm>
          <a:prstGeom prst="rect">
            <a:avLst/>
          </a:prstGeom>
          <a:effectLst/>
        </p:spPr>
      </p:pic>
      <p:sp>
        <p:nvSpPr>
          <p:cNvPr id="4" name="Text Placeholder 3">
            <a:extLst>
              <a:ext uri="{FF2B5EF4-FFF2-40B4-BE49-F238E27FC236}">
                <a16:creationId xmlns:a16="http://schemas.microsoft.com/office/drawing/2014/main" id="{5EA6ED76-92B7-44EF-AC26-9F1B22B9D5DC}"/>
              </a:ext>
            </a:extLst>
          </p:cNvPr>
          <p:cNvSpPr>
            <a:spLocks noGrp="1"/>
          </p:cNvSpPr>
          <p:nvPr>
            <p:ph type="body" sz="half" idx="2"/>
          </p:nvPr>
        </p:nvSpPr>
        <p:spPr>
          <a:xfrm>
            <a:off x="6228271" y="1842054"/>
            <a:ext cx="5960679" cy="4426118"/>
          </a:xfrm>
        </p:spPr>
        <p:txBody>
          <a:bodyPr vert="horz" lIns="91440" tIns="45720" rIns="91440" bIns="45720" rtlCol="0">
            <a:normAutofit/>
          </a:bodyPr>
          <a:lstStyle/>
          <a:p>
            <a:r>
              <a:rPr lang="en-US" sz="4400" dirty="0"/>
              <a:t>Click on “Manage Runs”</a:t>
            </a:r>
          </a:p>
          <a:p>
            <a:endParaRPr lang="en-US" sz="2800" dirty="0"/>
          </a:p>
        </p:txBody>
      </p:sp>
      <p:pic>
        <p:nvPicPr>
          <p:cNvPr id="5" name="Picture 4" descr="Icon&#10;&#10;Description automatically generated">
            <a:extLst>
              <a:ext uri="{FF2B5EF4-FFF2-40B4-BE49-F238E27FC236}">
                <a16:creationId xmlns:a16="http://schemas.microsoft.com/office/drawing/2014/main" id="{011B2CD0-3DF2-44BD-A017-A272BFB86F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2456" y="3715512"/>
            <a:ext cx="3209544" cy="3142488"/>
          </a:xfrm>
          <a:prstGeom prst="rect">
            <a:avLst/>
          </a:prstGeom>
        </p:spPr>
      </p:pic>
    </p:spTree>
    <p:extLst>
      <p:ext uri="{BB962C8B-B14F-4D97-AF65-F5344CB8AC3E}">
        <p14:creationId xmlns:p14="http://schemas.microsoft.com/office/powerpoint/2010/main" val="3950200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Placeholder 9">
            <a:extLst>
              <a:ext uri="{FF2B5EF4-FFF2-40B4-BE49-F238E27FC236}">
                <a16:creationId xmlns:a16="http://schemas.microsoft.com/office/drawing/2014/main" id="{3981A8A9-147C-4C20-8948-EB3FE8D15519}"/>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881" t="1388" r="-151"/>
          <a:stretch/>
        </p:blipFill>
        <p:spPr>
          <a:xfrm>
            <a:off x="-359229" y="-1"/>
            <a:ext cx="10613572" cy="6955969"/>
          </a:xfrm>
          <a:prstGeom prst="rect">
            <a:avLst/>
          </a:prstGeom>
          <a:effectLst/>
        </p:spPr>
      </p:pic>
      <p:sp>
        <p:nvSpPr>
          <p:cNvPr id="3" name="Rectangle: Rounded Corners 2">
            <a:extLst>
              <a:ext uri="{FF2B5EF4-FFF2-40B4-BE49-F238E27FC236}">
                <a16:creationId xmlns:a16="http://schemas.microsoft.com/office/drawing/2014/main" id="{9C669A14-3A6F-4441-85B3-0698DC2234A9}"/>
              </a:ext>
            </a:extLst>
          </p:cNvPr>
          <p:cNvSpPr/>
          <p:nvPr/>
        </p:nvSpPr>
        <p:spPr>
          <a:xfrm>
            <a:off x="2743200" y="6335486"/>
            <a:ext cx="1143000" cy="620482"/>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9F612C2-4A21-4A32-831F-9E0C0F24B160}"/>
              </a:ext>
            </a:extLst>
          </p:cNvPr>
          <p:cNvSpPr txBox="1"/>
          <p:nvPr/>
        </p:nvSpPr>
        <p:spPr>
          <a:xfrm>
            <a:off x="10347552" y="949692"/>
            <a:ext cx="1765300" cy="3647152"/>
          </a:xfrm>
          <a:prstGeom prst="rect">
            <a:avLst/>
          </a:prstGeom>
          <a:noFill/>
        </p:spPr>
        <p:txBody>
          <a:bodyPr wrap="square">
            <a:spAutoFit/>
          </a:bodyPr>
          <a:lstStyle/>
          <a:p>
            <a:r>
              <a:rPr lang="en-US" sz="4400" dirty="0"/>
              <a:t>(1) Click on </a:t>
            </a:r>
          </a:p>
          <a:p>
            <a:r>
              <a:rPr lang="en-US" sz="4400" dirty="0"/>
              <a:t>“Add run”</a:t>
            </a:r>
          </a:p>
          <a:p>
            <a:endParaRPr lang="en-US" sz="1100" dirty="0"/>
          </a:p>
        </p:txBody>
      </p:sp>
      <p:pic>
        <p:nvPicPr>
          <p:cNvPr id="6" name="Picture 5" descr="Icon&#10;&#10;Description automatically generated">
            <a:extLst>
              <a:ext uri="{FF2B5EF4-FFF2-40B4-BE49-F238E27FC236}">
                <a16:creationId xmlns:a16="http://schemas.microsoft.com/office/drawing/2014/main" id="{B6183A41-A27A-4CDE-8A39-6C314C3D44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995" y="4869428"/>
            <a:ext cx="2031004" cy="1988571"/>
          </a:xfrm>
          <a:prstGeom prst="rect">
            <a:avLst/>
          </a:prstGeom>
        </p:spPr>
      </p:pic>
      <p:pic>
        <p:nvPicPr>
          <p:cNvPr id="8" name="Graphic 7" descr="Badge 1 with solid fill">
            <a:extLst>
              <a:ext uri="{FF2B5EF4-FFF2-40B4-BE49-F238E27FC236}">
                <a16:creationId xmlns:a16="http://schemas.microsoft.com/office/drawing/2014/main" id="{808C9A5A-B8F2-4E12-B1E9-497B709FD9E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53986" y="6248399"/>
            <a:ext cx="609600" cy="609600"/>
          </a:xfrm>
          <a:prstGeom prst="rect">
            <a:avLst/>
          </a:prstGeom>
        </p:spPr>
      </p:pic>
    </p:spTree>
    <p:extLst>
      <p:ext uri="{BB962C8B-B14F-4D97-AF65-F5344CB8AC3E}">
        <p14:creationId xmlns:p14="http://schemas.microsoft.com/office/powerpoint/2010/main" val="3923348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Placeholder 9">
            <a:extLst>
              <a:ext uri="{FF2B5EF4-FFF2-40B4-BE49-F238E27FC236}">
                <a16:creationId xmlns:a16="http://schemas.microsoft.com/office/drawing/2014/main" id="{3981A8A9-147C-4C20-8948-EB3FE8D1551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894" b="2894"/>
          <a:stretch/>
        </p:blipFill>
        <p:spPr>
          <a:xfrm>
            <a:off x="-359229" y="-1"/>
            <a:ext cx="10613572" cy="6955969"/>
          </a:xfrm>
          <a:prstGeom prst="rect">
            <a:avLst/>
          </a:prstGeom>
          <a:effectLst/>
        </p:spPr>
      </p:pic>
      <p:sp>
        <p:nvSpPr>
          <p:cNvPr id="7" name="TextBox 6">
            <a:extLst>
              <a:ext uri="{FF2B5EF4-FFF2-40B4-BE49-F238E27FC236}">
                <a16:creationId xmlns:a16="http://schemas.microsoft.com/office/drawing/2014/main" id="{C9F612C2-4A21-4A32-831F-9E0C0F24B160}"/>
              </a:ext>
            </a:extLst>
          </p:cNvPr>
          <p:cNvSpPr txBox="1"/>
          <p:nvPr/>
        </p:nvSpPr>
        <p:spPr>
          <a:xfrm>
            <a:off x="10254343" y="731077"/>
            <a:ext cx="1934608" cy="4201150"/>
          </a:xfrm>
          <a:prstGeom prst="rect">
            <a:avLst/>
          </a:prstGeom>
          <a:noFill/>
        </p:spPr>
        <p:txBody>
          <a:bodyPr wrap="square">
            <a:spAutoFit/>
          </a:bodyPr>
          <a:lstStyle/>
          <a:p>
            <a:r>
              <a:rPr lang="en-US" sz="3200" b="1" dirty="0"/>
              <a:t>Basic Info</a:t>
            </a:r>
          </a:p>
          <a:p>
            <a:endParaRPr lang="en-US" sz="2800" dirty="0"/>
          </a:p>
          <a:p>
            <a:r>
              <a:rPr lang="en-US" sz="2800" dirty="0"/>
              <a:t>(1) Fill in Run name, Run start time and Place description</a:t>
            </a:r>
          </a:p>
          <a:p>
            <a:endParaRPr lang="en-US" sz="2800" dirty="0"/>
          </a:p>
          <a:p>
            <a:endParaRPr lang="en-US" sz="1100" dirty="0"/>
          </a:p>
        </p:txBody>
      </p:sp>
      <p:pic>
        <p:nvPicPr>
          <p:cNvPr id="8" name="Graphic 7" descr="Badge 1 with solid fill">
            <a:extLst>
              <a:ext uri="{FF2B5EF4-FFF2-40B4-BE49-F238E27FC236}">
                <a16:creationId xmlns:a16="http://schemas.microsoft.com/office/drawing/2014/main" id="{EA51FB01-225D-4A87-9FA2-5FBC1C246E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78000" y="1816100"/>
            <a:ext cx="609600" cy="609600"/>
          </a:xfrm>
          <a:prstGeom prst="rect">
            <a:avLst/>
          </a:prstGeom>
        </p:spPr>
      </p:pic>
    </p:spTree>
    <p:extLst>
      <p:ext uri="{BB962C8B-B14F-4D97-AF65-F5344CB8AC3E}">
        <p14:creationId xmlns:p14="http://schemas.microsoft.com/office/powerpoint/2010/main" val="457468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Placeholder 9">
            <a:extLst>
              <a:ext uri="{FF2B5EF4-FFF2-40B4-BE49-F238E27FC236}">
                <a16:creationId xmlns:a16="http://schemas.microsoft.com/office/drawing/2014/main" id="{3981A8A9-147C-4C20-8948-EB3FE8D1551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894" b="2894"/>
          <a:stretch/>
        </p:blipFill>
        <p:spPr>
          <a:xfrm>
            <a:off x="-359229" y="-1"/>
            <a:ext cx="10613572" cy="6955969"/>
          </a:xfrm>
          <a:prstGeom prst="rect">
            <a:avLst/>
          </a:prstGeom>
          <a:effectLst/>
        </p:spPr>
      </p:pic>
      <p:sp>
        <p:nvSpPr>
          <p:cNvPr id="3" name="Rectangle: Rounded Corners 2">
            <a:extLst>
              <a:ext uri="{FF2B5EF4-FFF2-40B4-BE49-F238E27FC236}">
                <a16:creationId xmlns:a16="http://schemas.microsoft.com/office/drawing/2014/main" id="{9C669A14-3A6F-4441-85B3-0698DC2234A9}"/>
              </a:ext>
            </a:extLst>
          </p:cNvPr>
          <p:cNvSpPr/>
          <p:nvPr/>
        </p:nvSpPr>
        <p:spPr>
          <a:xfrm>
            <a:off x="4122057" y="6326608"/>
            <a:ext cx="1651000" cy="620482"/>
          </a:xfrm>
          <a:prstGeom prst="roundRect">
            <a:avLst>
              <a:gd name="adj" fmla="val 43275"/>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9F612C2-4A21-4A32-831F-9E0C0F24B160}"/>
              </a:ext>
            </a:extLst>
          </p:cNvPr>
          <p:cNvSpPr txBox="1"/>
          <p:nvPr/>
        </p:nvSpPr>
        <p:spPr>
          <a:xfrm>
            <a:off x="10254343" y="731077"/>
            <a:ext cx="1934608" cy="5493812"/>
          </a:xfrm>
          <a:prstGeom prst="rect">
            <a:avLst/>
          </a:prstGeom>
          <a:noFill/>
        </p:spPr>
        <p:txBody>
          <a:bodyPr wrap="square">
            <a:spAutoFit/>
          </a:bodyPr>
          <a:lstStyle/>
          <a:p>
            <a:r>
              <a:rPr lang="en-US" sz="3200" b="1" dirty="0"/>
              <a:t>Basic Info</a:t>
            </a:r>
          </a:p>
          <a:p>
            <a:endParaRPr lang="en-US" sz="2800" dirty="0"/>
          </a:p>
          <a:p>
            <a:r>
              <a:rPr lang="en-US" sz="2800" dirty="0"/>
              <a:t>(2) Fill in Run description plus What-3-Words, if applicable</a:t>
            </a:r>
          </a:p>
          <a:p>
            <a:endParaRPr lang="en-US" sz="2800" dirty="0"/>
          </a:p>
          <a:p>
            <a:r>
              <a:rPr lang="en-US" sz="2800" dirty="0"/>
              <a:t>(3) Click “Save changes”</a:t>
            </a:r>
          </a:p>
          <a:p>
            <a:endParaRPr lang="en-US" sz="1100" dirty="0"/>
          </a:p>
        </p:txBody>
      </p:sp>
      <p:pic>
        <p:nvPicPr>
          <p:cNvPr id="9" name="Graphic 8" descr="Badge with solid fill">
            <a:extLst>
              <a:ext uri="{FF2B5EF4-FFF2-40B4-BE49-F238E27FC236}">
                <a16:creationId xmlns:a16="http://schemas.microsoft.com/office/drawing/2014/main" id="{269981B2-71F1-4AC5-862E-010574D46D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5386" y="4377117"/>
            <a:ext cx="622300" cy="622300"/>
          </a:xfrm>
          <a:prstGeom prst="rect">
            <a:avLst/>
          </a:prstGeom>
        </p:spPr>
      </p:pic>
      <p:pic>
        <p:nvPicPr>
          <p:cNvPr id="2" name="Graphic 1" descr="Badge 3 with solid fill">
            <a:extLst>
              <a:ext uri="{FF2B5EF4-FFF2-40B4-BE49-F238E27FC236}">
                <a16:creationId xmlns:a16="http://schemas.microsoft.com/office/drawing/2014/main" id="{0089615C-9037-D961-80BA-46291DB0CB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52561" y="6303022"/>
            <a:ext cx="603962" cy="603962"/>
          </a:xfrm>
          <a:prstGeom prst="rect">
            <a:avLst/>
          </a:prstGeom>
        </p:spPr>
      </p:pic>
      <p:sp>
        <p:nvSpPr>
          <p:cNvPr id="4" name="TextBox 3">
            <a:extLst>
              <a:ext uri="{FF2B5EF4-FFF2-40B4-BE49-F238E27FC236}">
                <a16:creationId xmlns:a16="http://schemas.microsoft.com/office/drawing/2014/main" id="{EAF4B30D-BAAE-B98C-19C4-585E740BA5C4}"/>
              </a:ext>
            </a:extLst>
          </p:cNvPr>
          <p:cNvSpPr txBox="1"/>
          <p:nvPr/>
        </p:nvSpPr>
        <p:spPr>
          <a:xfrm>
            <a:off x="1270000" y="4157209"/>
            <a:ext cx="8077200" cy="2031325"/>
          </a:xfrm>
          <a:prstGeom prst="rect">
            <a:avLst/>
          </a:prstGeom>
          <a:noFill/>
        </p:spPr>
        <p:txBody>
          <a:bodyPr wrap="square" rtlCol="0">
            <a:spAutoFit/>
          </a:bodyPr>
          <a:lstStyle/>
          <a:p>
            <a:r>
              <a:rPr lang="en-US" dirty="0"/>
              <a:t>If your kennel uses </a:t>
            </a:r>
            <a:r>
              <a:rPr lang="en-US" b="1" dirty="0"/>
              <a:t>What-3-Words</a:t>
            </a:r>
            <a:r>
              <a:rPr lang="en-US" dirty="0"/>
              <a:t> for location starts, enter it anywhere in the Run Description in one of these three formats and the system will automatically use that location for the run start and you can ignore the next four slides:</a:t>
            </a:r>
          </a:p>
          <a:p>
            <a:endParaRPr lang="en-US" dirty="0"/>
          </a:p>
          <a:p>
            <a:r>
              <a:rPr lang="en-US" dirty="0"/>
              <a:t>1) ///</a:t>
            </a:r>
            <a:r>
              <a:rPr lang="en-US" dirty="0" err="1"/>
              <a:t>peachy.visual.managed</a:t>
            </a:r>
            <a:endParaRPr lang="en-US" dirty="0"/>
          </a:p>
          <a:p>
            <a:r>
              <a:rPr lang="en-US" dirty="0"/>
              <a:t>2) </a:t>
            </a:r>
            <a:r>
              <a:rPr lang="en-US" dirty="0">
                <a:hlinkClick r:id="rId7"/>
              </a:rPr>
              <a:t>https://what3words.com/peachy.visual.managed</a:t>
            </a:r>
            <a:endParaRPr lang="en-US" dirty="0"/>
          </a:p>
          <a:p>
            <a:r>
              <a:rPr lang="en-US" dirty="0"/>
              <a:t>3) </a:t>
            </a:r>
            <a:r>
              <a:rPr lang="en-US" dirty="0">
                <a:hlinkClick r:id="rId8"/>
              </a:rPr>
              <a:t>https://w3w.co/peachy.visual.managed</a:t>
            </a:r>
            <a:endParaRPr lang="en-US" dirty="0"/>
          </a:p>
        </p:txBody>
      </p:sp>
    </p:spTree>
    <p:extLst>
      <p:ext uri="{BB962C8B-B14F-4D97-AF65-F5344CB8AC3E}">
        <p14:creationId xmlns:p14="http://schemas.microsoft.com/office/powerpoint/2010/main" val="199319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Placeholder 9">
            <a:extLst>
              <a:ext uri="{FF2B5EF4-FFF2-40B4-BE49-F238E27FC236}">
                <a16:creationId xmlns:a16="http://schemas.microsoft.com/office/drawing/2014/main" id="{3981A8A9-147C-4C20-8948-EB3FE8D15519}"/>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 t="6096" r="-1353" b="2085"/>
          <a:stretch/>
        </p:blipFill>
        <p:spPr>
          <a:xfrm>
            <a:off x="-408467" y="-59504"/>
            <a:ext cx="10644668" cy="7184204"/>
          </a:xfrm>
          <a:prstGeom prst="rect">
            <a:avLst/>
          </a:prstGeom>
          <a:effectLst/>
        </p:spPr>
      </p:pic>
      <p:sp>
        <p:nvSpPr>
          <p:cNvPr id="7" name="TextBox 6">
            <a:extLst>
              <a:ext uri="{FF2B5EF4-FFF2-40B4-BE49-F238E27FC236}">
                <a16:creationId xmlns:a16="http://schemas.microsoft.com/office/drawing/2014/main" id="{C9F612C2-4A21-4A32-831F-9E0C0F24B160}"/>
              </a:ext>
            </a:extLst>
          </p:cNvPr>
          <p:cNvSpPr txBox="1"/>
          <p:nvPr/>
        </p:nvSpPr>
        <p:spPr>
          <a:xfrm>
            <a:off x="10225316" y="707559"/>
            <a:ext cx="1810657" cy="6848029"/>
          </a:xfrm>
          <a:prstGeom prst="rect">
            <a:avLst/>
          </a:prstGeom>
          <a:noFill/>
        </p:spPr>
        <p:txBody>
          <a:bodyPr wrap="square">
            <a:spAutoFit/>
          </a:bodyPr>
          <a:lstStyle/>
          <a:p>
            <a:endParaRPr lang="en-US" sz="2800" dirty="0"/>
          </a:p>
          <a:p>
            <a:r>
              <a:rPr lang="en-US" sz="3600" b="1" dirty="0"/>
              <a:t>Location</a:t>
            </a:r>
          </a:p>
          <a:p>
            <a:endParaRPr lang="en-US" sz="2800" dirty="0"/>
          </a:p>
          <a:p>
            <a:r>
              <a:rPr lang="en-US" sz="2800" dirty="0"/>
              <a:t>(1) Fill in Address under “Place”</a:t>
            </a:r>
          </a:p>
          <a:p>
            <a:endParaRPr lang="en-US" sz="2800" dirty="0"/>
          </a:p>
          <a:p>
            <a:r>
              <a:rPr lang="en-US" sz="2800" dirty="0"/>
              <a:t>(2) Click “Search”</a:t>
            </a:r>
          </a:p>
          <a:p>
            <a:r>
              <a:rPr lang="en-US" sz="2800" dirty="0"/>
              <a:t>(see next screen)</a:t>
            </a:r>
          </a:p>
          <a:p>
            <a:endParaRPr lang="en-US" sz="2800" dirty="0"/>
          </a:p>
          <a:p>
            <a:endParaRPr lang="en-US" sz="2800" dirty="0"/>
          </a:p>
          <a:p>
            <a:endParaRPr lang="en-US" sz="2800" dirty="0"/>
          </a:p>
          <a:p>
            <a:endParaRPr lang="en-US" sz="1100" dirty="0"/>
          </a:p>
        </p:txBody>
      </p:sp>
      <p:sp>
        <p:nvSpPr>
          <p:cNvPr id="8" name="Rectangle: Rounded Corners 7">
            <a:extLst>
              <a:ext uri="{FF2B5EF4-FFF2-40B4-BE49-F238E27FC236}">
                <a16:creationId xmlns:a16="http://schemas.microsoft.com/office/drawing/2014/main" id="{56951227-07F1-46AF-A1AC-3F050309C02B}"/>
              </a:ext>
            </a:extLst>
          </p:cNvPr>
          <p:cNvSpPr/>
          <p:nvPr/>
        </p:nvSpPr>
        <p:spPr>
          <a:xfrm>
            <a:off x="3467100" y="3073400"/>
            <a:ext cx="1358900" cy="609600"/>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Badge 1 with solid fill">
            <a:extLst>
              <a:ext uri="{FF2B5EF4-FFF2-40B4-BE49-F238E27FC236}">
                <a16:creationId xmlns:a16="http://schemas.microsoft.com/office/drawing/2014/main" id="{6E64185E-7C8C-4928-B064-ECC036977C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20900" y="2768600"/>
            <a:ext cx="609600" cy="609600"/>
          </a:xfrm>
          <a:prstGeom prst="rect">
            <a:avLst/>
          </a:prstGeom>
        </p:spPr>
      </p:pic>
      <p:pic>
        <p:nvPicPr>
          <p:cNvPr id="12" name="Graphic 11" descr="Badge with solid fill">
            <a:extLst>
              <a:ext uri="{FF2B5EF4-FFF2-40B4-BE49-F238E27FC236}">
                <a16:creationId xmlns:a16="http://schemas.microsoft.com/office/drawing/2014/main" id="{118BDFC4-12E9-49BE-8E93-311E458F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35400" y="3683000"/>
            <a:ext cx="622300" cy="622300"/>
          </a:xfrm>
          <a:prstGeom prst="rect">
            <a:avLst/>
          </a:prstGeom>
        </p:spPr>
      </p:pic>
    </p:spTree>
    <p:extLst>
      <p:ext uri="{BB962C8B-B14F-4D97-AF65-F5344CB8AC3E}">
        <p14:creationId xmlns:p14="http://schemas.microsoft.com/office/powerpoint/2010/main" val="3516081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Placeholder 9">
            <a:extLst>
              <a:ext uri="{FF2B5EF4-FFF2-40B4-BE49-F238E27FC236}">
                <a16:creationId xmlns:a16="http://schemas.microsoft.com/office/drawing/2014/main" id="{3981A8A9-147C-4C20-8948-EB3FE8D15519}"/>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 t="4935" r="-6479" b="-3422"/>
          <a:stretch/>
        </p:blipFill>
        <p:spPr>
          <a:xfrm>
            <a:off x="-408467" y="-59504"/>
            <a:ext cx="10644668" cy="7323904"/>
          </a:xfrm>
          <a:prstGeom prst="rect">
            <a:avLst/>
          </a:prstGeom>
          <a:effectLst/>
        </p:spPr>
      </p:pic>
      <p:sp>
        <p:nvSpPr>
          <p:cNvPr id="7" name="TextBox 6">
            <a:extLst>
              <a:ext uri="{FF2B5EF4-FFF2-40B4-BE49-F238E27FC236}">
                <a16:creationId xmlns:a16="http://schemas.microsoft.com/office/drawing/2014/main" id="{C9F612C2-4A21-4A32-831F-9E0C0F24B160}"/>
              </a:ext>
            </a:extLst>
          </p:cNvPr>
          <p:cNvSpPr txBox="1"/>
          <p:nvPr/>
        </p:nvSpPr>
        <p:spPr>
          <a:xfrm>
            <a:off x="9728201" y="0"/>
            <a:ext cx="2318658" cy="8694688"/>
          </a:xfrm>
          <a:prstGeom prst="rect">
            <a:avLst/>
          </a:prstGeom>
          <a:noFill/>
        </p:spPr>
        <p:txBody>
          <a:bodyPr wrap="square">
            <a:spAutoFit/>
          </a:bodyPr>
          <a:lstStyle/>
          <a:p>
            <a:endParaRPr lang="en-US" sz="1400" dirty="0"/>
          </a:p>
          <a:p>
            <a:r>
              <a:rPr lang="en-US" sz="2800" dirty="0"/>
              <a:t>The following will now appear: </a:t>
            </a:r>
          </a:p>
          <a:p>
            <a:endParaRPr lang="en-US" dirty="0"/>
          </a:p>
          <a:p>
            <a:r>
              <a:rPr lang="en-US" sz="2800" dirty="0"/>
              <a:t>(1) Address</a:t>
            </a:r>
          </a:p>
          <a:p>
            <a:endParaRPr lang="en-US" sz="2800" dirty="0"/>
          </a:p>
          <a:p>
            <a:r>
              <a:rPr lang="en-US" sz="2800" dirty="0"/>
              <a:t>(2) Lat/Long</a:t>
            </a:r>
          </a:p>
          <a:p>
            <a:endParaRPr lang="en-US" sz="2800" dirty="0"/>
          </a:p>
          <a:p>
            <a:r>
              <a:rPr lang="en-US" sz="2800" dirty="0"/>
              <a:t>(3) Map centered over start</a:t>
            </a:r>
          </a:p>
          <a:p>
            <a:endParaRPr lang="en-US" dirty="0"/>
          </a:p>
          <a:p>
            <a:r>
              <a:rPr lang="en-US" sz="3200" b="1" dirty="0"/>
              <a:t>Confirm they are correct</a:t>
            </a:r>
          </a:p>
          <a:p>
            <a:endParaRPr lang="en-US" sz="2800" dirty="0"/>
          </a:p>
          <a:p>
            <a:endParaRPr lang="en-US" sz="2800" dirty="0"/>
          </a:p>
          <a:p>
            <a:endParaRPr lang="en-US" sz="2800" dirty="0"/>
          </a:p>
          <a:p>
            <a:endParaRPr lang="en-US" sz="2800" dirty="0"/>
          </a:p>
          <a:p>
            <a:endParaRPr lang="en-US" sz="1100" dirty="0"/>
          </a:p>
        </p:txBody>
      </p:sp>
      <p:pic>
        <p:nvPicPr>
          <p:cNvPr id="9" name="Graphic 8" descr="Badge 1 with solid fill">
            <a:extLst>
              <a:ext uri="{FF2B5EF4-FFF2-40B4-BE49-F238E27FC236}">
                <a16:creationId xmlns:a16="http://schemas.microsoft.com/office/drawing/2014/main" id="{6E64185E-7C8C-4928-B064-ECC036977C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55799" y="1980441"/>
            <a:ext cx="609600" cy="609600"/>
          </a:xfrm>
          <a:prstGeom prst="rect">
            <a:avLst/>
          </a:prstGeom>
        </p:spPr>
      </p:pic>
      <p:pic>
        <p:nvPicPr>
          <p:cNvPr id="12" name="Graphic 11" descr="Badge with solid fill">
            <a:extLst>
              <a:ext uri="{FF2B5EF4-FFF2-40B4-BE49-F238E27FC236}">
                <a16:creationId xmlns:a16="http://schemas.microsoft.com/office/drawing/2014/main" id="{118BDFC4-12E9-49BE-8E93-311E458F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8599" y="5257800"/>
            <a:ext cx="622300" cy="622300"/>
          </a:xfrm>
          <a:prstGeom prst="rect">
            <a:avLst/>
          </a:prstGeom>
        </p:spPr>
      </p:pic>
      <p:pic>
        <p:nvPicPr>
          <p:cNvPr id="11" name="Graphic 10" descr="Badge 3 with solid fill">
            <a:extLst>
              <a:ext uri="{FF2B5EF4-FFF2-40B4-BE49-F238E27FC236}">
                <a16:creationId xmlns:a16="http://schemas.microsoft.com/office/drawing/2014/main" id="{AC13D11F-AD7C-4F55-9549-89BA7E4D87B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13581" y="2825038"/>
            <a:ext cx="603962" cy="603962"/>
          </a:xfrm>
          <a:prstGeom prst="rect">
            <a:avLst/>
          </a:prstGeom>
        </p:spPr>
      </p:pic>
    </p:spTree>
    <p:extLst>
      <p:ext uri="{BB962C8B-B14F-4D97-AF65-F5344CB8AC3E}">
        <p14:creationId xmlns:p14="http://schemas.microsoft.com/office/powerpoint/2010/main" val="753240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Placeholder 9">
            <a:extLst>
              <a:ext uri="{FF2B5EF4-FFF2-40B4-BE49-F238E27FC236}">
                <a16:creationId xmlns:a16="http://schemas.microsoft.com/office/drawing/2014/main" id="{3981A8A9-147C-4C20-8948-EB3FE8D1551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5475" b="5475"/>
          <a:stretch/>
        </p:blipFill>
        <p:spPr>
          <a:xfrm>
            <a:off x="-359229" y="-1"/>
            <a:ext cx="10613572" cy="6955969"/>
          </a:xfrm>
          <a:prstGeom prst="rect">
            <a:avLst/>
          </a:prstGeom>
          <a:effectLst/>
        </p:spPr>
      </p:pic>
      <p:sp>
        <p:nvSpPr>
          <p:cNvPr id="3" name="Rectangle: Rounded Corners 2">
            <a:extLst>
              <a:ext uri="{FF2B5EF4-FFF2-40B4-BE49-F238E27FC236}">
                <a16:creationId xmlns:a16="http://schemas.microsoft.com/office/drawing/2014/main" id="{9C669A14-3A6F-4441-85B3-0698DC2234A9}"/>
              </a:ext>
            </a:extLst>
          </p:cNvPr>
          <p:cNvSpPr/>
          <p:nvPr/>
        </p:nvSpPr>
        <p:spPr>
          <a:xfrm>
            <a:off x="2242457" y="6237518"/>
            <a:ext cx="2705100" cy="480782"/>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9F612C2-4A21-4A32-831F-9E0C0F24B160}"/>
              </a:ext>
            </a:extLst>
          </p:cNvPr>
          <p:cNvSpPr txBox="1"/>
          <p:nvPr/>
        </p:nvSpPr>
        <p:spPr>
          <a:xfrm>
            <a:off x="10293042" y="200162"/>
            <a:ext cx="1929203" cy="6555641"/>
          </a:xfrm>
          <a:prstGeom prst="rect">
            <a:avLst/>
          </a:prstGeom>
          <a:noFill/>
        </p:spPr>
        <p:txBody>
          <a:bodyPr wrap="square">
            <a:spAutoFit/>
          </a:bodyPr>
          <a:lstStyle/>
          <a:p>
            <a:pPr algn="ctr"/>
            <a:r>
              <a:rPr lang="en-US" sz="2800" b="1" dirty="0"/>
              <a:t>OR</a:t>
            </a:r>
            <a:r>
              <a:rPr lang="en-US" sz="2800" dirty="0"/>
              <a:t> </a:t>
            </a:r>
          </a:p>
          <a:p>
            <a:r>
              <a:rPr lang="en-US" sz="2800" dirty="0"/>
              <a:t>(1) Scroll down to fill in Lat/Long</a:t>
            </a:r>
          </a:p>
          <a:p>
            <a:endParaRPr lang="en-US" sz="2800" dirty="0"/>
          </a:p>
          <a:p>
            <a:r>
              <a:rPr lang="en-US" sz="2800" dirty="0"/>
              <a:t>(2) Click “Set address from </a:t>
            </a:r>
            <a:r>
              <a:rPr lang="en-US" sz="2800" dirty="0" err="1"/>
              <a:t>lat</a:t>
            </a:r>
            <a:r>
              <a:rPr lang="en-US" sz="2800" dirty="0"/>
              <a:t>/</a:t>
            </a:r>
            <a:r>
              <a:rPr lang="en-US" sz="2800" dirty="0" err="1"/>
              <a:t>lon</a:t>
            </a:r>
            <a:r>
              <a:rPr lang="en-US" sz="2800" dirty="0"/>
              <a:t>” </a:t>
            </a:r>
          </a:p>
          <a:p>
            <a:endParaRPr lang="en-US" sz="2800" dirty="0"/>
          </a:p>
          <a:p>
            <a:r>
              <a:rPr lang="en-US" sz="2800" dirty="0"/>
              <a:t>(3) Click “Center map on </a:t>
            </a:r>
            <a:r>
              <a:rPr lang="en-US" sz="2800" dirty="0" err="1"/>
              <a:t>lat</a:t>
            </a:r>
            <a:r>
              <a:rPr lang="en-US" sz="2800" dirty="0"/>
              <a:t>/</a:t>
            </a:r>
            <a:r>
              <a:rPr lang="en-US" sz="2800" dirty="0" err="1"/>
              <a:t>lon</a:t>
            </a:r>
            <a:r>
              <a:rPr lang="en-US" sz="2800" dirty="0"/>
              <a:t>”</a:t>
            </a:r>
            <a:endParaRPr lang="en-US" sz="1100" dirty="0"/>
          </a:p>
        </p:txBody>
      </p:sp>
      <p:sp>
        <p:nvSpPr>
          <p:cNvPr id="8" name="Rectangle: Rounded Corners 7">
            <a:extLst>
              <a:ext uri="{FF2B5EF4-FFF2-40B4-BE49-F238E27FC236}">
                <a16:creationId xmlns:a16="http://schemas.microsoft.com/office/drawing/2014/main" id="{56951227-07F1-46AF-A1AC-3F050309C02B}"/>
              </a:ext>
            </a:extLst>
          </p:cNvPr>
          <p:cNvSpPr/>
          <p:nvPr/>
        </p:nvSpPr>
        <p:spPr>
          <a:xfrm>
            <a:off x="1003300" y="3693293"/>
            <a:ext cx="2705100" cy="603962"/>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Badge 1 with solid fill">
            <a:extLst>
              <a:ext uri="{FF2B5EF4-FFF2-40B4-BE49-F238E27FC236}">
                <a16:creationId xmlns:a16="http://schemas.microsoft.com/office/drawing/2014/main" id="{4B8C5223-7D66-4522-8A84-1F8AC297A7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49" y="5408389"/>
            <a:ext cx="609600" cy="609600"/>
          </a:xfrm>
          <a:prstGeom prst="rect">
            <a:avLst/>
          </a:prstGeom>
        </p:spPr>
      </p:pic>
      <p:pic>
        <p:nvPicPr>
          <p:cNvPr id="11" name="Graphic 10" descr="Badge with solid fill">
            <a:extLst>
              <a:ext uri="{FF2B5EF4-FFF2-40B4-BE49-F238E27FC236}">
                <a16:creationId xmlns:a16="http://schemas.microsoft.com/office/drawing/2014/main" id="{3E91EE9E-543B-4E3A-97B6-CBC7F62CFC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7204" y="3704181"/>
            <a:ext cx="622300" cy="622300"/>
          </a:xfrm>
          <a:prstGeom prst="rect">
            <a:avLst/>
          </a:prstGeom>
        </p:spPr>
      </p:pic>
      <p:pic>
        <p:nvPicPr>
          <p:cNvPr id="12" name="Graphic 11" descr="Badge 3 with solid fill">
            <a:extLst>
              <a:ext uri="{FF2B5EF4-FFF2-40B4-BE49-F238E27FC236}">
                <a16:creationId xmlns:a16="http://schemas.microsoft.com/office/drawing/2014/main" id="{881F02E6-89D2-411D-99F8-C34E2A03BD2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25981" y="5633556"/>
            <a:ext cx="603962" cy="603962"/>
          </a:xfrm>
          <a:prstGeom prst="rect">
            <a:avLst/>
          </a:prstGeom>
        </p:spPr>
      </p:pic>
    </p:spTree>
    <p:extLst>
      <p:ext uri="{BB962C8B-B14F-4D97-AF65-F5344CB8AC3E}">
        <p14:creationId xmlns:p14="http://schemas.microsoft.com/office/powerpoint/2010/main" val="2301186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Placeholder 9">
            <a:extLst>
              <a:ext uri="{FF2B5EF4-FFF2-40B4-BE49-F238E27FC236}">
                <a16:creationId xmlns:a16="http://schemas.microsoft.com/office/drawing/2014/main" id="{3981A8A9-147C-4C20-8948-EB3FE8D15519}"/>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 t="9224" r="-1795" b="-3194"/>
          <a:stretch/>
        </p:blipFill>
        <p:spPr>
          <a:xfrm>
            <a:off x="-100394" y="0"/>
            <a:ext cx="10493829" cy="7099301"/>
          </a:xfrm>
          <a:prstGeom prst="rect">
            <a:avLst/>
          </a:prstGeom>
          <a:effectLst/>
        </p:spPr>
      </p:pic>
      <p:sp>
        <p:nvSpPr>
          <p:cNvPr id="3" name="Rectangle: Rounded Corners 2">
            <a:extLst>
              <a:ext uri="{FF2B5EF4-FFF2-40B4-BE49-F238E27FC236}">
                <a16:creationId xmlns:a16="http://schemas.microsoft.com/office/drawing/2014/main" id="{9C669A14-3A6F-4441-85B3-0698DC2234A9}"/>
              </a:ext>
            </a:extLst>
          </p:cNvPr>
          <p:cNvSpPr/>
          <p:nvPr/>
        </p:nvSpPr>
        <p:spPr>
          <a:xfrm>
            <a:off x="4312690" y="6184303"/>
            <a:ext cx="1473201" cy="480782"/>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9F612C2-4A21-4A32-831F-9E0C0F24B160}"/>
              </a:ext>
            </a:extLst>
          </p:cNvPr>
          <p:cNvSpPr txBox="1"/>
          <p:nvPr/>
        </p:nvSpPr>
        <p:spPr>
          <a:xfrm>
            <a:off x="10293042" y="200162"/>
            <a:ext cx="1929203" cy="5262979"/>
          </a:xfrm>
          <a:prstGeom prst="rect">
            <a:avLst/>
          </a:prstGeom>
          <a:noFill/>
        </p:spPr>
        <p:txBody>
          <a:bodyPr wrap="square">
            <a:spAutoFit/>
          </a:bodyPr>
          <a:lstStyle/>
          <a:p>
            <a:endParaRPr lang="en-US" sz="2800" dirty="0"/>
          </a:p>
          <a:p>
            <a:endParaRPr lang="en-US" sz="2800" dirty="0"/>
          </a:p>
          <a:p>
            <a:r>
              <a:rPr lang="en-US" sz="2800" dirty="0"/>
              <a:t>At the bottom of each page is a reminder to Save:</a:t>
            </a:r>
          </a:p>
          <a:p>
            <a:r>
              <a:rPr lang="en-US" sz="2800" dirty="0"/>
              <a:t> </a:t>
            </a:r>
          </a:p>
          <a:p>
            <a:r>
              <a:rPr lang="en-US" sz="2800" dirty="0"/>
              <a:t>(1) Click “Save changes”</a:t>
            </a:r>
            <a:endParaRPr lang="en-US" sz="1100" dirty="0"/>
          </a:p>
        </p:txBody>
      </p:sp>
      <p:pic>
        <p:nvPicPr>
          <p:cNvPr id="9" name="Graphic 8" descr="Badge 1 with solid fill">
            <a:extLst>
              <a:ext uri="{FF2B5EF4-FFF2-40B4-BE49-F238E27FC236}">
                <a16:creationId xmlns:a16="http://schemas.microsoft.com/office/drawing/2014/main" id="{4B8C5223-7D66-4522-8A84-1F8AC297A7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52894" y="6146203"/>
            <a:ext cx="609600" cy="609600"/>
          </a:xfrm>
          <a:prstGeom prst="rect">
            <a:avLst/>
          </a:prstGeom>
        </p:spPr>
      </p:pic>
    </p:spTree>
    <p:extLst>
      <p:ext uri="{BB962C8B-B14F-4D97-AF65-F5344CB8AC3E}">
        <p14:creationId xmlns:p14="http://schemas.microsoft.com/office/powerpoint/2010/main" val="598911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Placeholder 9">
            <a:extLst>
              <a:ext uri="{FF2B5EF4-FFF2-40B4-BE49-F238E27FC236}">
                <a16:creationId xmlns:a16="http://schemas.microsoft.com/office/drawing/2014/main" id="{3981A8A9-147C-4C20-8948-EB3FE8D1551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6169" b="6169"/>
          <a:stretch/>
        </p:blipFill>
        <p:spPr>
          <a:xfrm>
            <a:off x="-359229" y="-1"/>
            <a:ext cx="10613572" cy="6955969"/>
          </a:xfrm>
          <a:prstGeom prst="rect">
            <a:avLst/>
          </a:prstGeom>
          <a:effectLst/>
        </p:spPr>
      </p:pic>
      <p:sp>
        <p:nvSpPr>
          <p:cNvPr id="3" name="Rectangle: Rounded Corners 2">
            <a:extLst>
              <a:ext uri="{FF2B5EF4-FFF2-40B4-BE49-F238E27FC236}">
                <a16:creationId xmlns:a16="http://schemas.microsoft.com/office/drawing/2014/main" id="{9C669A14-3A6F-4441-85B3-0698DC2234A9}"/>
              </a:ext>
            </a:extLst>
          </p:cNvPr>
          <p:cNvSpPr/>
          <p:nvPr/>
        </p:nvSpPr>
        <p:spPr>
          <a:xfrm>
            <a:off x="6096000" y="4064002"/>
            <a:ext cx="609600" cy="467398"/>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9F612C2-4A21-4A32-831F-9E0C0F24B160}"/>
              </a:ext>
            </a:extLst>
          </p:cNvPr>
          <p:cNvSpPr txBox="1"/>
          <p:nvPr/>
        </p:nvSpPr>
        <p:spPr>
          <a:xfrm>
            <a:off x="10254343" y="822692"/>
            <a:ext cx="1929203" cy="3277820"/>
          </a:xfrm>
          <a:prstGeom prst="rect">
            <a:avLst/>
          </a:prstGeom>
          <a:noFill/>
        </p:spPr>
        <p:txBody>
          <a:bodyPr wrap="square">
            <a:spAutoFit/>
          </a:bodyPr>
          <a:lstStyle/>
          <a:p>
            <a:r>
              <a:rPr lang="en-US" sz="2800" dirty="0"/>
              <a:t>A message will appear that you have successfully saved. Click “Done”</a:t>
            </a:r>
          </a:p>
          <a:p>
            <a:endParaRPr lang="en-US" sz="1100" dirty="0"/>
          </a:p>
        </p:txBody>
      </p:sp>
    </p:spTree>
    <p:extLst>
      <p:ext uri="{BB962C8B-B14F-4D97-AF65-F5344CB8AC3E}">
        <p14:creationId xmlns:p14="http://schemas.microsoft.com/office/powerpoint/2010/main" val="3111188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4D15C-99BE-46FB-A43F-30841977E3BC}"/>
              </a:ext>
            </a:extLst>
          </p:cNvPr>
          <p:cNvSpPr>
            <a:spLocks noGrp="1"/>
          </p:cNvSpPr>
          <p:nvPr>
            <p:ph type="title"/>
          </p:nvPr>
        </p:nvSpPr>
        <p:spPr>
          <a:xfrm>
            <a:off x="5845629" y="980272"/>
            <a:ext cx="6083010" cy="1055879"/>
          </a:xfrm>
        </p:spPr>
        <p:txBody>
          <a:bodyPr vert="horz" lIns="91440" tIns="45720" rIns="91440" bIns="45720" rtlCol="0" anchor="b">
            <a:normAutofit fontScale="90000"/>
          </a:bodyPr>
          <a:lstStyle/>
          <a:p>
            <a:r>
              <a:rPr lang="en-US" sz="5000" b="1" kern="1200" dirty="0">
                <a:solidFill>
                  <a:schemeClr val="tx1"/>
                </a:solidFill>
                <a:latin typeface="Britannic Bold" panose="020B0903060703020204" pitchFamily="34" charset="0"/>
              </a:rPr>
              <a:t>Adding New Hash Runs</a:t>
            </a:r>
          </a:p>
        </p:txBody>
      </p:sp>
      <p:pic>
        <p:nvPicPr>
          <p:cNvPr id="5" name="Picture 4" descr="Icon&#10;&#10;Description automatically generated">
            <a:extLst>
              <a:ext uri="{FF2B5EF4-FFF2-40B4-BE49-F238E27FC236}">
                <a16:creationId xmlns:a16="http://schemas.microsoft.com/office/drawing/2014/main" id="{6F131112-59E5-40D1-820F-F7FF951066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08212"/>
            <a:ext cx="5458968" cy="5349788"/>
          </a:xfrm>
          <a:prstGeom prst="rect">
            <a:avLst/>
          </a:prstGeom>
        </p:spPr>
      </p:pic>
      <p:sp>
        <p:nvSpPr>
          <p:cNvPr id="4" name="Text Placeholder 3">
            <a:extLst>
              <a:ext uri="{FF2B5EF4-FFF2-40B4-BE49-F238E27FC236}">
                <a16:creationId xmlns:a16="http://schemas.microsoft.com/office/drawing/2014/main" id="{5EA6ED76-92B7-44EF-AC26-9F1B22B9D5DC}"/>
              </a:ext>
            </a:extLst>
          </p:cNvPr>
          <p:cNvSpPr>
            <a:spLocks noGrp="1"/>
          </p:cNvSpPr>
          <p:nvPr>
            <p:ph type="body" sz="half" idx="2"/>
          </p:nvPr>
        </p:nvSpPr>
        <p:spPr>
          <a:xfrm>
            <a:off x="5845629" y="2550583"/>
            <a:ext cx="6346371" cy="4193114"/>
          </a:xfrm>
        </p:spPr>
        <p:txBody>
          <a:bodyPr vert="horz" lIns="91440" tIns="45720" rIns="91440" bIns="45720" rtlCol="0" anchor="t">
            <a:normAutofit/>
          </a:bodyPr>
          <a:lstStyle/>
          <a:p>
            <a:r>
              <a:rPr lang="en-US" sz="2800" dirty="0"/>
              <a:t>There are two choices to add new Hash runs:</a:t>
            </a:r>
          </a:p>
          <a:p>
            <a:endParaRPr lang="en-US" sz="1400" dirty="0"/>
          </a:p>
          <a:p>
            <a:pPr marL="514350" indent="-514350">
              <a:buAutoNum type="arabicParenR"/>
            </a:pPr>
            <a:r>
              <a:rPr lang="en-US" sz="2800" dirty="0"/>
              <a:t>Add runs on the </a:t>
            </a:r>
            <a:r>
              <a:rPr lang="en-US" sz="2800" b="1" dirty="0"/>
              <a:t>HC App  </a:t>
            </a:r>
          </a:p>
          <a:p>
            <a:endParaRPr lang="en-US" sz="1100" b="1" dirty="0"/>
          </a:p>
          <a:p>
            <a:r>
              <a:rPr lang="en-US" sz="2800" dirty="0"/>
              <a:t>2)   Add runs on the </a:t>
            </a:r>
            <a:r>
              <a:rPr lang="en-US" sz="2800" b="1" dirty="0"/>
              <a:t>HC Admin Portal with additional features such as Lat/Long and Run Tags </a:t>
            </a:r>
            <a:r>
              <a:rPr lang="en-US" sz="2800" dirty="0"/>
              <a:t>on a computer or tablet (our portal isn’t optimized for use on a phone)</a:t>
            </a:r>
            <a:endParaRPr lang="en-US" sz="2800" b="1" dirty="0"/>
          </a:p>
        </p:txBody>
      </p:sp>
    </p:spTree>
    <p:extLst>
      <p:ext uri="{BB962C8B-B14F-4D97-AF65-F5344CB8AC3E}">
        <p14:creationId xmlns:p14="http://schemas.microsoft.com/office/powerpoint/2010/main" val="3616077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Placeholder 9">
            <a:extLst>
              <a:ext uri="{FF2B5EF4-FFF2-40B4-BE49-F238E27FC236}">
                <a16:creationId xmlns:a16="http://schemas.microsoft.com/office/drawing/2014/main" id="{3981A8A9-147C-4C20-8948-EB3FE8D15519}"/>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6027" r="-1972" b="146"/>
          <a:stretch/>
        </p:blipFill>
        <p:spPr>
          <a:xfrm>
            <a:off x="3049" y="-158751"/>
            <a:ext cx="10506529" cy="7175501"/>
          </a:xfrm>
          <a:prstGeom prst="rect">
            <a:avLst/>
          </a:prstGeom>
          <a:effectLst/>
        </p:spPr>
      </p:pic>
      <p:sp>
        <p:nvSpPr>
          <p:cNvPr id="3" name="Rectangle: Rounded Corners 2">
            <a:extLst>
              <a:ext uri="{FF2B5EF4-FFF2-40B4-BE49-F238E27FC236}">
                <a16:creationId xmlns:a16="http://schemas.microsoft.com/office/drawing/2014/main" id="{9C669A14-3A6F-4441-85B3-0698DC2234A9}"/>
              </a:ext>
            </a:extLst>
          </p:cNvPr>
          <p:cNvSpPr/>
          <p:nvPr/>
        </p:nvSpPr>
        <p:spPr>
          <a:xfrm>
            <a:off x="4303196" y="1649260"/>
            <a:ext cx="1651000" cy="620482"/>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9F612C2-4A21-4A32-831F-9E0C0F24B160}"/>
              </a:ext>
            </a:extLst>
          </p:cNvPr>
          <p:cNvSpPr txBox="1"/>
          <p:nvPr/>
        </p:nvSpPr>
        <p:spPr>
          <a:xfrm>
            <a:off x="10254343" y="822692"/>
            <a:ext cx="1929203" cy="3677930"/>
          </a:xfrm>
          <a:prstGeom prst="rect">
            <a:avLst/>
          </a:prstGeom>
          <a:noFill/>
        </p:spPr>
        <p:txBody>
          <a:bodyPr wrap="square">
            <a:spAutoFit/>
          </a:bodyPr>
          <a:lstStyle/>
          <a:p>
            <a:pPr algn="ctr"/>
            <a:r>
              <a:rPr lang="en-US" sz="3600" b="1" dirty="0"/>
              <a:t>Image</a:t>
            </a:r>
          </a:p>
          <a:p>
            <a:pPr algn="ctr"/>
            <a:endParaRPr lang="en-US" dirty="0"/>
          </a:p>
          <a:p>
            <a:r>
              <a:rPr lang="en-US" sz="2800" dirty="0"/>
              <a:t>Click “Select Image” to upload image for your run</a:t>
            </a:r>
          </a:p>
          <a:p>
            <a:endParaRPr lang="en-US" sz="1100" dirty="0"/>
          </a:p>
        </p:txBody>
      </p:sp>
    </p:spTree>
    <p:extLst>
      <p:ext uri="{BB962C8B-B14F-4D97-AF65-F5344CB8AC3E}">
        <p14:creationId xmlns:p14="http://schemas.microsoft.com/office/powerpoint/2010/main" val="3252681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Placeholder 9">
            <a:extLst>
              <a:ext uri="{FF2B5EF4-FFF2-40B4-BE49-F238E27FC236}">
                <a16:creationId xmlns:a16="http://schemas.microsoft.com/office/drawing/2014/main" id="{3981A8A9-147C-4C20-8948-EB3FE8D15519}"/>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 t="2118" r="-1510" b="608"/>
          <a:stretch/>
        </p:blipFill>
        <p:spPr>
          <a:xfrm>
            <a:off x="-179615" y="0"/>
            <a:ext cx="10613572" cy="6955969"/>
          </a:xfrm>
          <a:prstGeom prst="rect">
            <a:avLst/>
          </a:prstGeom>
          <a:effectLst/>
        </p:spPr>
      </p:pic>
      <p:sp>
        <p:nvSpPr>
          <p:cNvPr id="3" name="Rectangle: Rounded Corners 2">
            <a:extLst>
              <a:ext uri="{FF2B5EF4-FFF2-40B4-BE49-F238E27FC236}">
                <a16:creationId xmlns:a16="http://schemas.microsoft.com/office/drawing/2014/main" id="{9C669A14-3A6F-4441-85B3-0698DC2234A9}"/>
              </a:ext>
            </a:extLst>
          </p:cNvPr>
          <p:cNvSpPr/>
          <p:nvPr/>
        </p:nvSpPr>
        <p:spPr>
          <a:xfrm>
            <a:off x="4140200" y="6286502"/>
            <a:ext cx="1651000" cy="620482"/>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9F612C2-4A21-4A32-831F-9E0C0F24B160}"/>
              </a:ext>
            </a:extLst>
          </p:cNvPr>
          <p:cNvSpPr txBox="1"/>
          <p:nvPr/>
        </p:nvSpPr>
        <p:spPr>
          <a:xfrm>
            <a:off x="10254343" y="147985"/>
            <a:ext cx="1934608" cy="6355586"/>
          </a:xfrm>
          <a:prstGeom prst="rect">
            <a:avLst/>
          </a:prstGeom>
          <a:noFill/>
        </p:spPr>
        <p:txBody>
          <a:bodyPr wrap="square">
            <a:spAutoFit/>
          </a:bodyPr>
          <a:lstStyle/>
          <a:p>
            <a:pPr algn="ctr"/>
            <a:r>
              <a:rPr lang="en-US" sz="3600" b="1" dirty="0" err="1"/>
              <a:t>Misc</a:t>
            </a:r>
            <a:endParaRPr lang="en-US" sz="3600" b="1" dirty="0"/>
          </a:p>
          <a:p>
            <a:endParaRPr lang="en-US" dirty="0"/>
          </a:p>
          <a:p>
            <a:r>
              <a:rPr lang="en-US" sz="3600" dirty="0"/>
              <a:t>(1) Fill in Hare(s), even those not on HC</a:t>
            </a:r>
          </a:p>
          <a:p>
            <a:endParaRPr lang="en-US" dirty="0">
              <a:highlight>
                <a:srgbClr val="FFFF00"/>
              </a:highlight>
            </a:endParaRPr>
          </a:p>
          <a:p>
            <a:r>
              <a:rPr lang="en-US" sz="3600" dirty="0"/>
              <a:t>(2) Click “Save changes”</a:t>
            </a:r>
          </a:p>
          <a:p>
            <a:endParaRPr lang="en-US" sz="1100" dirty="0"/>
          </a:p>
        </p:txBody>
      </p:sp>
      <p:pic>
        <p:nvPicPr>
          <p:cNvPr id="6" name="Graphic 5" descr="Badge 1 with solid fill">
            <a:extLst>
              <a:ext uri="{FF2B5EF4-FFF2-40B4-BE49-F238E27FC236}">
                <a16:creationId xmlns:a16="http://schemas.microsoft.com/office/drawing/2014/main" id="{6372842E-B00B-4C40-A8B0-9F4C6C4255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5295900"/>
            <a:ext cx="609600" cy="609600"/>
          </a:xfrm>
          <a:prstGeom prst="rect">
            <a:avLst/>
          </a:prstGeom>
        </p:spPr>
      </p:pic>
      <p:pic>
        <p:nvPicPr>
          <p:cNvPr id="8" name="Graphic 7" descr="Badge with solid fill">
            <a:extLst>
              <a:ext uri="{FF2B5EF4-FFF2-40B4-BE49-F238E27FC236}">
                <a16:creationId xmlns:a16="http://schemas.microsoft.com/office/drawing/2014/main" id="{99A853E2-81B3-4BFF-B3B9-2B4CEA3B1C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39278" y="6284684"/>
            <a:ext cx="622300" cy="622300"/>
          </a:xfrm>
          <a:prstGeom prst="rect">
            <a:avLst/>
          </a:prstGeom>
        </p:spPr>
      </p:pic>
    </p:spTree>
    <p:extLst>
      <p:ext uri="{BB962C8B-B14F-4D97-AF65-F5344CB8AC3E}">
        <p14:creationId xmlns:p14="http://schemas.microsoft.com/office/powerpoint/2010/main" val="3442162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Placeholder 9">
            <a:extLst>
              <a:ext uri="{FF2B5EF4-FFF2-40B4-BE49-F238E27FC236}">
                <a16:creationId xmlns:a16="http://schemas.microsoft.com/office/drawing/2014/main" id="{3981A8A9-147C-4C20-8948-EB3FE8D15519}"/>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691" t="704" r="3914" b="-704"/>
          <a:stretch/>
        </p:blipFill>
        <p:spPr>
          <a:xfrm>
            <a:off x="-257629" y="-48985"/>
            <a:ext cx="10417629" cy="6955969"/>
          </a:xfrm>
          <a:prstGeom prst="rect">
            <a:avLst/>
          </a:prstGeom>
          <a:effectLst/>
        </p:spPr>
      </p:pic>
      <p:sp>
        <p:nvSpPr>
          <p:cNvPr id="7" name="TextBox 6">
            <a:extLst>
              <a:ext uri="{FF2B5EF4-FFF2-40B4-BE49-F238E27FC236}">
                <a16:creationId xmlns:a16="http://schemas.microsoft.com/office/drawing/2014/main" id="{C9F612C2-4A21-4A32-831F-9E0C0F24B160}"/>
              </a:ext>
            </a:extLst>
          </p:cNvPr>
          <p:cNvSpPr txBox="1"/>
          <p:nvPr/>
        </p:nvSpPr>
        <p:spPr>
          <a:xfrm>
            <a:off x="10209874" y="440859"/>
            <a:ext cx="1929203" cy="5401479"/>
          </a:xfrm>
          <a:prstGeom prst="rect">
            <a:avLst/>
          </a:prstGeom>
          <a:noFill/>
        </p:spPr>
        <p:txBody>
          <a:bodyPr wrap="square">
            <a:spAutoFit/>
          </a:bodyPr>
          <a:lstStyle/>
          <a:p>
            <a:pPr algn="ctr"/>
            <a:r>
              <a:rPr lang="en-US" sz="3600" b="1" dirty="0"/>
              <a:t>Run tags</a:t>
            </a:r>
          </a:p>
          <a:p>
            <a:pPr algn="ctr"/>
            <a:endParaRPr lang="en-US" dirty="0"/>
          </a:p>
          <a:p>
            <a:r>
              <a:rPr lang="en-US" sz="2800" dirty="0"/>
              <a:t>There’s lots of run tags that you can choose from to further describe your trail. Scroll down for more.</a:t>
            </a:r>
          </a:p>
          <a:p>
            <a:endParaRPr lang="en-US" sz="1100" dirty="0"/>
          </a:p>
        </p:txBody>
      </p:sp>
    </p:spTree>
    <p:extLst>
      <p:ext uri="{BB962C8B-B14F-4D97-AF65-F5344CB8AC3E}">
        <p14:creationId xmlns:p14="http://schemas.microsoft.com/office/powerpoint/2010/main" val="798928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Placeholder 9">
            <a:extLst>
              <a:ext uri="{FF2B5EF4-FFF2-40B4-BE49-F238E27FC236}">
                <a16:creationId xmlns:a16="http://schemas.microsoft.com/office/drawing/2014/main" id="{3981A8A9-147C-4C20-8948-EB3FE8D1551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9038" b="9038"/>
          <a:stretch/>
        </p:blipFill>
        <p:spPr>
          <a:xfrm>
            <a:off x="-359229" y="-1"/>
            <a:ext cx="10613572" cy="6955969"/>
          </a:xfrm>
          <a:prstGeom prst="rect">
            <a:avLst/>
          </a:prstGeom>
          <a:effectLst/>
        </p:spPr>
      </p:pic>
      <p:sp>
        <p:nvSpPr>
          <p:cNvPr id="7" name="TextBox 6">
            <a:extLst>
              <a:ext uri="{FF2B5EF4-FFF2-40B4-BE49-F238E27FC236}">
                <a16:creationId xmlns:a16="http://schemas.microsoft.com/office/drawing/2014/main" id="{C9F612C2-4A21-4A32-831F-9E0C0F24B160}"/>
              </a:ext>
            </a:extLst>
          </p:cNvPr>
          <p:cNvSpPr txBox="1"/>
          <p:nvPr/>
        </p:nvSpPr>
        <p:spPr>
          <a:xfrm>
            <a:off x="10262797" y="563969"/>
            <a:ext cx="1929203" cy="4970591"/>
          </a:xfrm>
          <a:prstGeom prst="rect">
            <a:avLst/>
          </a:prstGeom>
          <a:noFill/>
        </p:spPr>
        <p:txBody>
          <a:bodyPr wrap="square">
            <a:spAutoFit/>
          </a:bodyPr>
          <a:lstStyle/>
          <a:p>
            <a:r>
              <a:rPr lang="en-US" sz="3600" b="1" dirty="0"/>
              <a:t>Run tags</a:t>
            </a:r>
          </a:p>
          <a:p>
            <a:endParaRPr lang="en-US" dirty="0"/>
          </a:p>
          <a:p>
            <a:r>
              <a:rPr lang="en-US" sz="2800" dirty="0"/>
              <a:t>(1) You can set defaults for future runs</a:t>
            </a:r>
          </a:p>
          <a:p>
            <a:endParaRPr lang="en-US" sz="2800" dirty="0"/>
          </a:p>
          <a:p>
            <a:r>
              <a:rPr lang="en-US" sz="2800" dirty="0"/>
              <a:t>(2) Don’t forget to click “Save changes”</a:t>
            </a:r>
          </a:p>
          <a:p>
            <a:endParaRPr lang="en-US" sz="1100" dirty="0"/>
          </a:p>
        </p:txBody>
      </p:sp>
      <p:sp>
        <p:nvSpPr>
          <p:cNvPr id="5" name="Rectangle: Rounded Corners 4">
            <a:extLst>
              <a:ext uri="{FF2B5EF4-FFF2-40B4-BE49-F238E27FC236}">
                <a16:creationId xmlns:a16="http://schemas.microsoft.com/office/drawing/2014/main" id="{B48D6C43-AF8A-4569-97A1-489CDE73D6D4}"/>
              </a:ext>
            </a:extLst>
          </p:cNvPr>
          <p:cNvSpPr/>
          <p:nvPr/>
        </p:nvSpPr>
        <p:spPr>
          <a:xfrm>
            <a:off x="4140200" y="6121402"/>
            <a:ext cx="1651000" cy="620482"/>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Badge 1 with solid fill">
            <a:extLst>
              <a:ext uri="{FF2B5EF4-FFF2-40B4-BE49-F238E27FC236}">
                <a16:creationId xmlns:a16="http://schemas.microsoft.com/office/drawing/2014/main" id="{7BE7E370-3A12-41F0-B062-6D53806FBB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506" y="6137727"/>
            <a:ext cx="609600" cy="609600"/>
          </a:xfrm>
          <a:prstGeom prst="rect">
            <a:avLst/>
          </a:prstGeom>
        </p:spPr>
      </p:pic>
      <p:pic>
        <p:nvPicPr>
          <p:cNvPr id="8" name="Graphic 7" descr="Badge with solid fill">
            <a:extLst>
              <a:ext uri="{FF2B5EF4-FFF2-40B4-BE49-F238E27FC236}">
                <a16:creationId xmlns:a16="http://schemas.microsoft.com/office/drawing/2014/main" id="{6BA2273D-501A-4F52-8360-02C678CF89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39278" y="6022519"/>
            <a:ext cx="622300" cy="622300"/>
          </a:xfrm>
          <a:prstGeom prst="rect">
            <a:avLst/>
          </a:prstGeom>
        </p:spPr>
      </p:pic>
      <p:sp>
        <p:nvSpPr>
          <p:cNvPr id="9" name="Rectangle: Rounded Corners 8">
            <a:extLst>
              <a:ext uri="{FF2B5EF4-FFF2-40B4-BE49-F238E27FC236}">
                <a16:creationId xmlns:a16="http://schemas.microsoft.com/office/drawing/2014/main" id="{6F9CB1CB-8FBB-4576-9AA5-1C0E5BBFE8F2}"/>
              </a:ext>
            </a:extLst>
          </p:cNvPr>
          <p:cNvSpPr/>
          <p:nvPr/>
        </p:nvSpPr>
        <p:spPr>
          <a:xfrm>
            <a:off x="-113394" y="5698874"/>
            <a:ext cx="4018064" cy="422528"/>
          </a:xfrm>
          <a:prstGeom prst="roundRect">
            <a:avLst>
              <a:gd name="adj" fmla="val 0"/>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7103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Placeholder 9">
            <a:extLst>
              <a:ext uri="{FF2B5EF4-FFF2-40B4-BE49-F238E27FC236}">
                <a16:creationId xmlns:a16="http://schemas.microsoft.com/office/drawing/2014/main" id="{3981A8A9-147C-4C20-8948-EB3FE8D1551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916" b="1916"/>
          <a:stretch/>
        </p:blipFill>
        <p:spPr>
          <a:xfrm>
            <a:off x="-341086" y="-120561"/>
            <a:ext cx="10613572" cy="6955969"/>
          </a:xfrm>
          <a:prstGeom prst="rect">
            <a:avLst/>
          </a:prstGeom>
          <a:effectLst/>
        </p:spPr>
      </p:pic>
      <p:sp>
        <p:nvSpPr>
          <p:cNvPr id="7" name="TextBox 6">
            <a:extLst>
              <a:ext uri="{FF2B5EF4-FFF2-40B4-BE49-F238E27FC236}">
                <a16:creationId xmlns:a16="http://schemas.microsoft.com/office/drawing/2014/main" id="{C9F612C2-4A21-4A32-831F-9E0C0F24B160}"/>
              </a:ext>
            </a:extLst>
          </p:cNvPr>
          <p:cNvSpPr txBox="1"/>
          <p:nvPr/>
        </p:nvSpPr>
        <p:spPr>
          <a:xfrm>
            <a:off x="10257151" y="-104408"/>
            <a:ext cx="1929203" cy="7248138"/>
          </a:xfrm>
          <a:prstGeom prst="rect">
            <a:avLst/>
          </a:prstGeom>
          <a:noFill/>
        </p:spPr>
        <p:txBody>
          <a:bodyPr wrap="square">
            <a:spAutoFit/>
          </a:bodyPr>
          <a:lstStyle/>
          <a:p>
            <a:r>
              <a:rPr lang="en-US" sz="3600" b="1" dirty="0"/>
              <a:t>Payment</a:t>
            </a:r>
          </a:p>
          <a:p>
            <a:endParaRPr lang="en-US" sz="1600" dirty="0"/>
          </a:p>
          <a:p>
            <a:r>
              <a:rPr lang="en-US" sz="2800" dirty="0"/>
              <a:t>(1) You can change hash cash for special runs</a:t>
            </a:r>
          </a:p>
          <a:p>
            <a:endParaRPr lang="en-US" sz="1600" dirty="0"/>
          </a:p>
          <a:p>
            <a:r>
              <a:rPr lang="en-US" sz="2800" dirty="0"/>
              <a:t>(2) You can add extras and opt to require RSVPs</a:t>
            </a:r>
          </a:p>
          <a:p>
            <a:endParaRPr lang="en-US" sz="1600" dirty="0"/>
          </a:p>
          <a:p>
            <a:r>
              <a:rPr lang="en-US" sz="2800" dirty="0"/>
              <a:t>(3) Click on “Save changes”</a:t>
            </a:r>
          </a:p>
          <a:p>
            <a:endParaRPr lang="en-US" sz="1100" dirty="0"/>
          </a:p>
        </p:txBody>
      </p:sp>
      <p:sp>
        <p:nvSpPr>
          <p:cNvPr id="5" name="Rectangle: Rounded Corners 4">
            <a:extLst>
              <a:ext uri="{FF2B5EF4-FFF2-40B4-BE49-F238E27FC236}">
                <a16:creationId xmlns:a16="http://schemas.microsoft.com/office/drawing/2014/main" id="{B48D6C43-AF8A-4569-97A1-489CDE73D6D4}"/>
              </a:ext>
            </a:extLst>
          </p:cNvPr>
          <p:cNvSpPr/>
          <p:nvPr/>
        </p:nvSpPr>
        <p:spPr>
          <a:xfrm>
            <a:off x="4140200" y="6350000"/>
            <a:ext cx="1651000" cy="485408"/>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Badge 1 with solid fill">
            <a:extLst>
              <a:ext uri="{FF2B5EF4-FFF2-40B4-BE49-F238E27FC236}">
                <a16:creationId xmlns:a16="http://schemas.microsoft.com/office/drawing/2014/main" id="{7BE7E370-3A12-41F0-B062-6D53806FBB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16199" y="1601300"/>
            <a:ext cx="609600" cy="609600"/>
          </a:xfrm>
          <a:prstGeom prst="rect">
            <a:avLst/>
          </a:prstGeom>
        </p:spPr>
      </p:pic>
      <p:pic>
        <p:nvPicPr>
          <p:cNvPr id="8" name="Graphic 7" descr="Badge with solid fill">
            <a:extLst>
              <a:ext uri="{FF2B5EF4-FFF2-40B4-BE49-F238E27FC236}">
                <a16:creationId xmlns:a16="http://schemas.microsoft.com/office/drawing/2014/main" id="{6BA2273D-501A-4F52-8360-02C678CF89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93721" y="3774619"/>
            <a:ext cx="622300" cy="622300"/>
          </a:xfrm>
          <a:prstGeom prst="rect">
            <a:avLst/>
          </a:prstGeom>
        </p:spPr>
      </p:pic>
      <p:pic>
        <p:nvPicPr>
          <p:cNvPr id="9" name="Graphic 8" descr="Badge 3 with solid fill">
            <a:extLst>
              <a:ext uri="{FF2B5EF4-FFF2-40B4-BE49-F238E27FC236}">
                <a16:creationId xmlns:a16="http://schemas.microsoft.com/office/drawing/2014/main" id="{8176BD63-CF4A-41F8-A276-B1221AA301D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40787" y="6231446"/>
            <a:ext cx="603962" cy="603962"/>
          </a:xfrm>
          <a:prstGeom prst="rect">
            <a:avLst/>
          </a:prstGeom>
        </p:spPr>
      </p:pic>
    </p:spTree>
    <p:extLst>
      <p:ext uri="{BB962C8B-B14F-4D97-AF65-F5344CB8AC3E}">
        <p14:creationId xmlns:p14="http://schemas.microsoft.com/office/powerpoint/2010/main" val="4132263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Placeholder 9">
            <a:extLst>
              <a:ext uri="{FF2B5EF4-FFF2-40B4-BE49-F238E27FC236}">
                <a16:creationId xmlns:a16="http://schemas.microsoft.com/office/drawing/2014/main" id="{3981A8A9-147C-4C20-8948-EB3FE8D1551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725" b="1725"/>
          <a:stretch/>
        </p:blipFill>
        <p:spPr>
          <a:xfrm>
            <a:off x="-341086" y="-120561"/>
            <a:ext cx="10613572" cy="6955969"/>
          </a:xfrm>
          <a:prstGeom prst="rect">
            <a:avLst/>
          </a:prstGeom>
          <a:effectLst/>
        </p:spPr>
      </p:pic>
      <p:sp>
        <p:nvSpPr>
          <p:cNvPr id="7" name="TextBox 6">
            <a:extLst>
              <a:ext uri="{FF2B5EF4-FFF2-40B4-BE49-F238E27FC236}">
                <a16:creationId xmlns:a16="http://schemas.microsoft.com/office/drawing/2014/main" id="{C9F612C2-4A21-4A32-831F-9E0C0F24B160}"/>
              </a:ext>
            </a:extLst>
          </p:cNvPr>
          <p:cNvSpPr txBox="1"/>
          <p:nvPr/>
        </p:nvSpPr>
        <p:spPr>
          <a:xfrm>
            <a:off x="10257151" y="130532"/>
            <a:ext cx="2028386" cy="6386364"/>
          </a:xfrm>
          <a:prstGeom prst="rect">
            <a:avLst/>
          </a:prstGeom>
          <a:noFill/>
        </p:spPr>
        <p:txBody>
          <a:bodyPr wrap="square">
            <a:spAutoFit/>
          </a:bodyPr>
          <a:lstStyle/>
          <a:p>
            <a:r>
              <a:rPr lang="en-US" sz="3600" b="1" dirty="0"/>
              <a:t>Other</a:t>
            </a:r>
          </a:p>
          <a:p>
            <a:endParaRPr lang="en-US" dirty="0"/>
          </a:p>
          <a:p>
            <a:r>
              <a:rPr lang="en-US" sz="2800" dirty="0"/>
              <a:t>(1) Optional end date and time for special runs</a:t>
            </a:r>
          </a:p>
          <a:p>
            <a:endParaRPr lang="en-US" dirty="0"/>
          </a:p>
          <a:p>
            <a:r>
              <a:rPr lang="en-US" sz="2800" dirty="0"/>
              <a:t>(2) Click box to limit participation</a:t>
            </a:r>
          </a:p>
          <a:p>
            <a:endParaRPr lang="en-US" dirty="0"/>
          </a:p>
          <a:p>
            <a:r>
              <a:rPr lang="en-US" sz="2800" dirty="0"/>
              <a:t>(3) Don’t forget to click “Save changes”</a:t>
            </a:r>
          </a:p>
          <a:p>
            <a:endParaRPr lang="en-US" sz="1100" dirty="0"/>
          </a:p>
        </p:txBody>
      </p:sp>
      <p:sp>
        <p:nvSpPr>
          <p:cNvPr id="5" name="Rectangle: Rounded Corners 4">
            <a:extLst>
              <a:ext uri="{FF2B5EF4-FFF2-40B4-BE49-F238E27FC236}">
                <a16:creationId xmlns:a16="http://schemas.microsoft.com/office/drawing/2014/main" id="{B48D6C43-AF8A-4569-97A1-489CDE73D6D4}"/>
              </a:ext>
            </a:extLst>
          </p:cNvPr>
          <p:cNvSpPr/>
          <p:nvPr/>
        </p:nvSpPr>
        <p:spPr>
          <a:xfrm>
            <a:off x="4140200" y="6350000"/>
            <a:ext cx="1651000" cy="485408"/>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Badge 1 with solid fill">
            <a:extLst>
              <a:ext uri="{FF2B5EF4-FFF2-40B4-BE49-F238E27FC236}">
                <a16:creationId xmlns:a16="http://schemas.microsoft.com/office/drawing/2014/main" id="{7BE7E370-3A12-41F0-B062-6D53806FBB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65500" y="1632653"/>
            <a:ext cx="609600" cy="609600"/>
          </a:xfrm>
          <a:prstGeom prst="rect">
            <a:avLst/>
          </a:prstGeom>
        </p:spPr>
      </p:pic>
      <p:pic>
        <p:nvPicPr>
          <p:cNvPr id="8" name="Graphic 7" descr="Badge with solid fill">
            <a:extLst>
              <a:ext uri="{FF2B5EF4-FFF2-40B4-BE49-F238E27FC236}">
                <a16:creationId xmlns:a16="http://schemas.microsoft.com/office/drawing/2014/main" id="{6BA2273D-501A-4F52-8360-02C678CF89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20225" y="2735123"/>
            <a:ext cx="622300" cy="622300"/>
          </a:xfrm>
          <a:prstGeom prst="rect">
            <a:avLst/>
          </a:prstGeom>
        </p:spPr>
      </p:pic>
      <p:pic>
        <p:nvPicPr>
          <p:cNvPr id="9" name="Graphic 8" descr="Badge 3 with solid fill">
            <a:extLst>
              <a:ext uri="{FF2B5EF4-FFF2-40B4-BE49-F238E27FC236}">
                <a16:creationId xmlns:a16="http://schemas.microsoft.com/office/drawing/2014/main" id="{8176BD63-CF4A-41F8-A276-B1221AA301D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40787" y="6231446"/>
            <a:ext cx="603962" cy="603962"/>
          </a:xfrm>
          <a:prstGeom prst="rect">
            <a:avLst/>
          </a:prstGeom>
        </p:spPr>
      </p:pic>
      <p:sp>
        <p:nvSpPr>
          <p:cNvPr id="11" name="Rectangle: Rounded Corners 10">
            <a:extLst>
              <a:ext uri="{FF2B5EF4-FFF2-40B4-BE49-F238E27FC236}">
                <a16:creationId xmlns:a16="http://schemas.microsoft.com/office/drawing/2014/main" id="{EAD1D96F-5382-4B6E-BBEC-696CE8108214}"/>
              </a:ext>
            </a:extLst>
          </p:cNvPr>
          <p:cNvSpPr/>
          <p:nvPr/>
        </p:nvSpPr>
        <p:spPr>
          <a:xfrm>
            <a:off x="-96587" y="2778850"/>
            <a:ext cx="1916812" cy="485408"/>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8038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4D15C-99BE-46FB-A43F-30841977E3BC}"/>
              </a:ext>
            </a:extLst>
          </p:cNvPr>
          <p:cNvSpPr>
            <a:spLocks noGrp="1"/>
          </p:cNvSpPr>
          <p:nvPr>
            <p:ph type="title"/>
          </p:nvPr>
        </p:nvSpPr>
        <p:spPr>
          <a:xfrm>
            <a:off x="7531610" y="365125"/>
            <a:ext cx="3822189" cy="1899912"/>
          </a:xfrm>
        </p:spPr>
        <p:txBody>
          <a:bodyPr vert="horz" lIns="91440" tIns="45720" rIns="91440" bIns="45720" rtlCol="0" anchor="ctr">
            <a:normAutofit/>
          </a:bodyPr>
          <a:lstStyle/>
          <a:p>
            <a:r>
              <a:rPr lang="en-US" sz="4000" b="1"/>
              <a:t>Questions?</a:t>
            </a:r>
            <a:br>
              <a:rPr lang="en-US" sz="4000" b="1"/>
            </a:br>
            <a:endParaRPr lang="en-US" sz="4000" b="1"/>
          </a:p>
        </p:txBody>
      </p:sp>
      <p:pic>
        <p:nvPicPr>
          <p:cNvPr id="4" name="Picture 3" descr="Icon&#10;&#10;Description automatically generated">
            <a:extLst>
              <a:ext uri="{FF2B5EF4-FFF2-40B4-BE49-F238E27FC236}">
                <a16:creationId xmlns:a16="http://schemas.microsoft.com/office/drawing/2014/main" id="{69E6616A-DD2B-4079-9A0E-804058200ECE}"/>
              </a:ext>
            </a:extLst>
          </p:cNvPr>
          <p:cNvPicPr>
            <a:picLocks noChangeAspect="1"/>
          </p:cNvPicPr>
          <p:nvPr/>
        </p:nvPicPr>
        <p:blipFill rotWithShape="1">
          <a:blip r:embed="rId2">
            <a:extLst>
              <a:ext uri="{28A0092B-C50C-407E-A947-70E740481C1C}">
                <a14:useLocalDpi xmlns:a14="http://schemas.microsoft.com/office/drawing/2010/main" val="0"/>
              </a:ext>
            </a:extLst>
          </a:blip>
          <a:srcRect l="880" r="1" b="1"/>
          <a:stretch/>
        </p:blipFill>
        <p:spPr>
          <a:xfrm>
            <a:off x="1" y="10"/>
            <a:ext cx="6936390" cy="6857990"/>
          </a:xfrm>
          <a:prstGeom prst="rect">
            <a:avLst/>
          </a:prstGeom>
        </p:spPr>
      </p:pic>
      <p:graphicFrame>
        <p:nvGraphicFramePr>
          <p:cNvPr id="6" name="Text Placeholder 3">
            <a:extLst>
              <a:ext uri="{FF2B5EF4-FFF2-40B4-BE49-F238E27FC236}">
                <a16:creationId xmlns:a16="http://schemas.microsoft.com/office/drawing/2014/main" id="{75569CA0-DF3C-4058-9C73-642C231DCD45}"/>
              </a:ext>
            </a:extLst>
          </p:cNvPr>
          <p:cNvGraphicFramePr/>
          <p:nvPr/>
        </p:nvGraphicFramePr>
        <p:xfrm>
          <a:off x="6936392" y="734787"/>
          <a:ext cx="5252560" cy="6123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7872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4D15C-99BE-46FB-A43F-30841977E3BC}"/>
              </a:ext>
            </a:extLst>
          </p:cNvPr>
          <p:cNvSpPr>
            <a:spLocks noGrp="1"/>
          </p:cNvSpPr>
          <p:nvPr>
            <p:ph type="title"/>
          </p:nvPr>
        </p:nvSpPr>
        <p:spPr>
          <a:xfrm>
            <a:off x="838200" y="365125"/>
            <a:ext cx="6505575" cy="1325563"/>
          </a:xfrm>
        </p:spPr>
        <p:txBody>
          <a:bodyPr vert="horz" lIns="91440" tIns="45720" rIns="91440" bIns="45720" rtlCol="0" anchor="ctr">
            <a:normAutofit/>
          </a:bodyPr>
          <a:lstStyle/>
          <a:p>
            <a:r>
              <a:rPr lang="en-US" sz="5400" b="1" dirty="0">
                <a:latin typeface="Britannic Bold" panose="020B0903060703020204" pitchFamily="34" charset="0"/>
              </a:rPr>
              <a:t>Adding Runs on App</a:t>
            </a:r>
          </a:p>
        </p:txBody>
      </p:sp>
      <p:sp>
        <p:nvSpPr>
          <p:cNvPr id="4" name="Text Placeholder 3">
            <a:extLst>
              <a:ext uri="{FF2B5EF4-FFF2-40B4-BE49-F238E27FC236}">
                <a16:creationId xmlns:a16="http://schemas.microsoft.com/office/drawing/2014/main" id="{5EA6ED76-92B7-44EF-AC26-9F1B22B9D5DC}"/>
              </a:ext>
            </a:extLst>
          </p:cNvPr>
          <p:cNvSpPr>
            <a:spLocks noGrp="1"/>
          </p:cNvSpPr>
          <p:nvPr>
            <p:ph type="body" sz="half" idx="2"/>
          </p:nvPr>
        </p:nvSpPr>
        <p:spPr>
          <a:xfrm>
            <a:off x="838200" y="1825625"/>
            <a:ext cx="6505575" cy="4351338"/>
          </a:xfrm>
        </p:spPr>
        <p:txBody>
          <a:bodyPr vert="horz" lIns="91440" tIns="45720" rIns="91440" bIns="45720" rtlCol="0">
            <a:normAutofit/>
          </a:bodyPr>
          <a:lstStyle/>
          <a:p>
            <a:endParaRPr lang="en-US" sz="4400" dirty="0"/>
          </a:p>
          <a:p>
            <a:r>
              <a:rPr lang="en-US" sz="4400" dirty="0"/>
              <a:t>(1) Click on “Add &amp; Edit runs” </a:t>
            </a:r>
          </a:p>
        </p:txBody>
      </p:sp>
      <p:pic>
        <p:nvPicPr>
          <p:cNvPr id="10" name="Picture Placeholder 9">
            <a:extLst>
              <a:ext uri="{FF2B5EF4-FFF2-40B4-BE49-F238E27FC236}">
                <a16:creationId xmlns:a16="http://schemas.microsoft.com/office/drawing/2014/main" id="{3981A8A9-147C-4C20-8948-EB3FE8D1551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3461" b="3461"/>
          <a:stretch/>
        </p:blipFill>
        <p:spPr>
          <a:xfrm>
            <a:off x="7900272" y="-2"/>
            <a:ext cx="3392567" cy="6858001"/>
          </a:xfrm>
          <a:prstGeom prst="rect">
            <a:avLst/>
          </a:prstGeom>
        </p:spPr>
      </p:pic>
      <p:sp>
        <p:nvSpPr>
          <p:cNvPr id="32" name="Rectangle 31">
            <a:extLst>
              <a:ext uri="{FF2B5EF4-FFF2-40B4-BE49-F238E27FC236}">
                <a16:creationId xmlns:a16="http://schemas.microsoft.com/office/drawing/2014/main" id="{C413D172-8B6A-47F5-9813-DE455773F3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Rectangle: Rounded Corners 6">
            <a:extLst>
              <a:ext uri="{FF2B5EF4-FFF2-40B4-BE49-F238E27FC236}">
                <a16:creationId xmlns:a16="http://schemas.microsoft.com/office/drawing/2014/main" id="{354F9C1E-74D5-4D72-9F9D-C8D54E367373}"/>
              </a:ext>
            </a:extLst>
          </p:cNvPr>
          <p:cNvSpPr/>
          <p:nvPr/>
        </p:nvSpPr>
        <p:spPr>
          <a:xfrm>
            <a:off x="8021755" y="3594102"/>
            <a:ext cx="1490545" cy="1104898"/>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pic>
        <p:nvPicPr>
          <p:cNvPr id="8" name="Graphic 7" descr="Badge 1 with solid fill">
            <a:extLst>
              <a:ext uri="{FF2B5EF4-FFF2-40B4-BE49-F238E27FC236}">
                <a16:creationId xmlns:a16="http://schemas.microsoft.com/office/drawing/2014/main" id="{A765F6FA-3C45-4A29-A7B9-1B96565804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90672" y="3784601"/>
            <a:ext cx="609600" cy="609600"/>
          </a:xfrm>
          <a:prstGeom prst="rect">
            <a:avLst/>
          </a:prstGeom>
        </p:spPr>
      </p:pic>
    </p:spTree>
    <p:extLst>
      <p:ext uri="{BB962C8B-B14F-4D97-AF65-F5344CB8AC3E}">
        <p14:creationId xmlns:p14="http://schemas.microsoft.com/office/powerpoint/2010/main" val="258642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4D15C-99BE-46FB-A43F-30841977E3BC}"/>
              </a:ext>
            </a:extLst>
          </p:cNvPr>
          <p:cNvSpPr>
            <a:spLocks noGrp="1"/>
          </p:cNvSpPr>
          <p:nvPr>
            <p:ph type="title"/>
          </p:nvPr>
        </p:nvSpPr>
        <p:spPr>
          <a:xfrm>
            <a:off x="493143" y="623917"/>
            <a:ext cx="6505575" cy="1325563"/>
          </a:xfrm>
        </p:spPr>
        <p:txBody>
          <a:bodyPr vert="horz" lIns="91440" tIns="45720" rIns="91440" bIns="45720" rtlCol="0" anchor="ctr">
            <a:normAutofit/>
          </a:bodyPr>
          <a:lstStyle/>
          <a:p>
            <a:r>
              <a:rPr lang="en-US" sz="5400" b="1" dirty="0">
                <a:latin typeface="Britannic Bold" panose="020B0903060703020204" pitchFamily="34" charset="0"/>
              </a:rPr>
              <a:t>Adding Runs on App</a:t>
            </a:r>
          </a:p>
        </p:txBody>
      </p:sp>
      <p:sp>
        <p:nvSpPr>
          <p:cNvPr id="4" name="Text Placeholder 3">
            <a:extLst>
              <a:ext uri="{FF2B5EF4-FFF2-40B4-BE49-F238E27FC236}">
                <a16:creationId xmlns:a16="http://schemas.microsoft.com/office/drawing/2014/main" id="{5EA6ED76-92B7-44EF-AC26-9F1B22B9D5DC}"/>
              </a:ext>
            </a:extLst>
          </p:cNvPr>
          <p:cNvSpPr>
            <a:spLocks noGrp="1"/>
          </p:cNvSpPr>
          <p:nvPr>
            <p:ph type="body" sz="half" idx="2"/>
          </p:nvPr>
        </p:nvSpPr>
        <p:spPr>
          <a:xfrm>
            <a:off x="493143" y="1690688"/>
            <a:ext cx="6505575" cy="4351338"/>
          </a:xfrm>
        </p:spPr>
        <p:txBody>
          <a:bodyPr vert="horz" lIns="91440" tIns="45720" rIns="91440" bIns="45720" rtlCol="0">
            <a:normAutofit/>
          </a:bodyPr>
          <a:lstStyle/>
          <a:p>
            <a:endParaRPr lang="en-US" sz="4400" dirty="0"/>
          </a:p>
          <a:p>
            <a:r>
              <a:rPr lang="en-US" sz="4400" dirty="0"/>
              <a:t>Select the date of the event and click on “Add run,” or you can “Add run place-holder” for upcoming runs with incomplete details</a:t>
            </a:r>
          </a:p>
        </p:txBody>
      </p:sp>
      <p:pic>
        <p:nvPicPr>
          <p:cNvPr id="10" name="Picture Placeholder 9">
            <a:extLst>
              <a:ext uri="{FF2B5EF4-FFF2-40B4-BE49-F238E27FC236}">
                <a16:creationId xmlns:a16="http://schemas.microsoft.com/office/drawing/2014/main" id="{3981A8A9-147C-4C20-8948-EB3FE8D15519}"/>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0474" t="-10231" r="-1635" b="10476"/>
          <a:stretch/>
        </p:blipFill>
        <p:spPr>
          <a:xfrm>
            <a:off x="7236668" y="-783771"/>
            <a:ext cx="4258646" cy="7641771"/>
          </a:xfrm>
          <a:prstGeom prst="rect">
            <a:avLst/>
          </a:prstGeom>
        </p:spPr>
      </p:pic>
      <p:sp>
        <p:nvSpPr>
          <p:cNvPr id="32" name="Rectangle 31">
            <a:extLst>
              <a:ext uri="{FF2B5EF4-FFF2-40B4-BE49-F238E27FC236}">
                <a16:creationId xmlns:a16="http://schemas.microsoft.com/office/drawing/2014/main" id="{C413D172-8B6A-47F5-9813-DE455773F3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101989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4D15C-99BE-46FB-A43F-30841977E3BC}"/>
              </a:ext>
            </a:extLst>
          </p:cNvPr>
          <p:cNvSpPr>
            <a:spLocks noGrp="1"/>
          </p:cNvSpPr>
          <p:nvPr>
            <p:ph type="title"/>
          </p:nvPr>
        </p:nvSpPr>
        <p:spPr>
          <a:xfrm>
            <a:off x="838200" y="365125"/>
            <a:ext cx="6505575" cy="1325563"/>
          </a:xfrm>
        </p:spPr>
        <p:txBody>
          <a:bodyPr vert="horz" lIns="91440" tIns="45720" rIns="91440" bIns="45720" rtlCol="0" anchor="ctr">
            <a:normAutofit/>
          </a:bodyPr>
          <a:lstStyle/>
          <a:p>
            <a:r>
              <a:rPr lang="en-US" sz="5400" b="1" dirty="0">
                <a:latin typeface="Britannic Bold" panose="020B0903060703020204" pitchFamily="34" charset="0"/>
              </a:rPr>
              <a:t>Adding Runs on App</a:t>
            </a:r>
          </a:p>
        </p:txBody>
      </p:sp>
      <p:sp>
        <p:nvSpPr>
          <p:cNvPr id="4" name="Text Placeholder 3">
            <a:extLst>
              <a:ext uri="{FF2B5EF4-FFF2-40B4-BE49-F238E27FC236}">
                <a16:creationId xmlns:a16="http://schemas.microsoft.com/office/drawing/2014/main" id="{5EA6ED76-92B7-44EF-AC26-9F1B22B9D5DC}"/>
              </a:ext>
            </a:extLst>
          </p:cNvPr>
          <p:cNvSpPr>
            <a:spLocks noGrp="1"/>
          </p:cNvSpPr>
          <p:nvPr>
            <p:ph type="body" sz="half" idx="2"/>
          </p:nvPr>
        </p:nvSpPr>
        <p:spPr>
          <a:xfrm>
            <a:off x="838200" y="1825625"/>
            <a:ext cx="6505575" cy="4351338"/>
          </a:xfrm>
        </p:spPr>
        <p:txBody>
          <a:bodyPr vert="horz" lIns="91440" tIns="45720" rIns="91440" bIns="45720" rtlCol="0">
            <a:normAutofit fontScale="92500" lnSpcReduction="20000"/>
          </a:bodyPr>
          <a:lstStyle/>
          <a:p>
            <a:endParaRPr lang="en-US" sz="4400" dirty="0"/>
          </a:p>
          <a:p>
            <a:r>
              <a:rPr lang="en-US" sz="4400" dirty="0"/>
              <a:t>Fill in the details and click on “Save changes to Harrier Central.” </a:t>
            </a:r>
          </a:p>
          <a:p>
            <a:endParaRPr lang="en-US" sz="4400" dirty="0"/>
          </a:p>
          <a:p>
            <a:r>
              <a:rPr lang="en-US" sz="4400" dirty="0"/>
              <a:t>Note that </a:t>
            </a:r>
            <a:r>
              <a:rPr lang="en-US" sz="4400" b="1" dirty="0"/>
              <a:t>you must save </a:t>
            </a:r>
            <a:r>
              <a:rPr lang="en-US" sz="4400" dirty="0"/>
              <a:t>before adding the Map, Image or Other information.</a:t>
            </a:r>
          </a:p>
        </p:txBody>
      </p:sp>
      <p:pic>
        <p:nvPicPr>
          <p:cNvPr id="10" name="Picture Placeholder 9">
            <a:extLst>
              <a:ext uri="{FF2B5EF4-FFF2-40B4-BE49-F238E27FC236}">
                <a16:creationId xmlns:a16="http://schemas.microsoft.com/office/drawing/2014/main" id="{3981A8A9-147C-4C20-8948-EB3FE8D1551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3160" r="3160"/>
          <a:stretch/>
        </p:blipFill>
        <p:spPr>
          <a:xfrm>
            <a:off x="7658100" y="44449"/>
            <a:ext cx="3649874" cy="6782083"/>
          </a:xfrm>
          <a:prstGeom prst="rect">
            <a:avLst/>
          </a:prstGeom>
        </p:spPr>
      </p:pic>
      <p:sp>
        <p:nvSpPr>
          <p:cNvPr id="32" name="Rectangle 31">
            <a:extLst>
              <a:ext uri="{FF2B5EF4-FFF2-40B4-BE49-F238E27FC236}">
                <a16:creationId xmlns:a16="http://schemas.microsoft.com/office/drawing/2014/main" id="{C413D172-8B6A-47F5-9813-DE455773F3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734783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4D15C-99BE-46FB-A43F-30841977E3BC}"/>
              </a:ext>
            </a:extLst>
          </p:cNvPr>
          <p:cNvSpPr>
            <a:spLocks noGrp="1"/>
          </p:cNvSpPr>
          <p:nvPr>
            <p:ph type="title"/>
          </p:nvPr>
        </p:nvSpPr>
        <p:spPr>
          <a:xfrm>
            <a:off x="838200" y="365125"/>
            <a:ext cx="6505575" cy="1325563"/>
          </a:xfrm>
        </p:spPr>
        <p:txBody>
          <a:bodyPr vert="horz" lIns="91440" tIns="45720" rIns="91440" bIns="45720" rtlCol="0" anchor="ctr">
            <a:normAutofit/>
          </a:bodyPr>
          <a:lstStyle/>
          <a:p>
            <a:r>
              <a:rPr lang="en-US" sz="5400" b="1" dirty="0">
                <a:latin typeface="Britannic Bold" panose="020B0903060703020204" pitchFamily="34" charset="0"/>
              </a:rPr>
              <a:t>Adding Runs on App</a:t>
            </a:r>
          </a:p>
        </p:txBody>
      </p:sp>
      <p:sp>
        <p:nvSpPr>
          <p:cNvPr id="4" name="Text Placeholder 3">
            <a:extLst>
              <a:ext uri="{FF2B5EF4-FFF2-40B4-BE49-F238E27FC236}">
                <a16:creationId xmlns:a16="http://schemas.microsoft.com/office/drawing/2014/main" id="{5EA6ED76-92B7-44EF-AC26-9F1B22B9D5DC}"/>
              </a:ext>
            </a:extLst>
          </p:cNvPr>
          <p:cNvSpPr>
            <a:spLocks noGrp="1"/>
          </p:cNvSpPr>
          <p:nvPr>
            <p:ph type="body" sz="half" idx="2"/>
          </p:nvPr>
        </p:nvSpPr>
        <p:spPr>
          <a:xfrm>
            <a:off x="838200" y="1825625"/>
            <a:ext cx="6505575" cy="4351338"/>
          </a:xfrm>
        </p:spPr>
        <p:txBody>
          <a:bodyPr vert="horz" lIns="91440" tIns="45720" rIns="91440" bIns="45720" rtlCol="0">
            <a:normAutofit/>
          </a:bodyPr>
          <a:lstStyle/>
          <a:p>
            <a:endParaRPr lang="en-US" sz="4400" dirty="0"/>
          </a:p>
          <a:p>
            <a:r>
              <a:rPr lang="en-US" sz="4400" dirty="0"/>
              <a:t>Move the map pointer to the run start and hit “Set Location”</a:t>
            </a:r>
          </a:p>
        </p:txBody>
      </p:sp>
      <p:pic>
        <p:nvPicPr>
          <p:cNvPr id="10" name="Picture Placeholder 9">
            <a:extLst>
              <a:ext uri="{FF2B5EF4-FFF2-40B4-BE49-F238E27FC236}">
                <a16:creationId xmlns:a16="http://schemas.microsoft.com/office/drawing/2014/main" id="{3981A8A9-147C-4C20-8948-EB3FE8D1551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6635" b="6635"/>
          <a:stretch/>
        </p:blipFill>
        <p:spPr>
          <a:xfrm>
            <a:off x="7658100" y="44449"/>
            <a:ext cx="3649874" cy="6782083"/>
          </a:xfrm>
          <a:prstGeom prst="rect">
            <a:avLst/>
          </a:prstGeom>
        </p:spPr>
      </p:pic>
      <p:sp>
        <p:nvSpPr>
          <p:cNvPr id="32" name="Rectangle 31">
            <a:extLst>
              <a:ext uri="{FF2B5EF4-FFF2-40B4-BE49-F238E27FC236}">
                <a16:creationId xmlns:a16="http://schemas.microsoft.com/office/drawing/2014/main" id="{C413D172-8B6A-47F5-9813-DE455773F3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651216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4D15C-99BE-46FB-A43F-30841977E3BC}"/>
              </a:ext>
            </a:extLst>
          </p:cNvPr>
          <p:cNvSpPr>
            <a:spLocks noGrp="1"/>
          </p:cNvSpPr>
          <p:nvPr>
            <p:ph type="title"/>
          </p:nvPr>
        </p:nvSpPr>
        <p:spPr>
          <a:xfrm>
            <a:off x="838200" y="365125"/>
            <a:ext cx="6505575" cy="1325563"/>
          </a:xfrm>
        </p:spPr>
        <p:txBody>
          <a:bodyPr vert="horz" lIns="91440" tIns="45720" rIns="91440" bIns="45720" rtlCol="0" anchor="ctr">
            <a:normAutofit/>
          </a:bodyPr>
          <a:lstStyle/>
          <a:p>
            <a:r>
              <a:rPr lang="en-US" sz="5400" b="1" dirty="0">
                <a:latin typeface="Britannic Bold" panose="020B0903060703020204" pitchFamily="34" charset="0"/>
              </a:rPr>
              <a:t>Adding Runs on App</a:t>
            </a:r>
          </a:p>
        </p:txBody>
      </p:sp>
      <p:sp>
        <p:nvSpPr>
          <p:cNvPr id="4" name="Text Placeholder 3">
            <a:extLst>
              <a:ext uri="{FF2B5EF4-FFF2-40B4-BE49-F238E27FC236}">
                <a16:creationId xmlns:a16="http://schemas.microsoft.com/office/drawing/2014/main" id="{5EA6ED76-92B7-44EF-AC26-9F1B22B9D5DC}"/>
              </a:ext>
            </a:extLst>
          </p:cNvPr>
          <p:cNvSpPr>
            <a:spLocks noGrp="1"/>
          </p:cNvSpPr>
          <p:nvPr>
            <p:ph type="body" sz="half" idx="2"/>
          </p:nvPr>
        </p:nvSpPr>
        <p:spPr>
          <a:xfrm>
            <a:off x="838200" y="1825625"/>
            <a:ext cx="6505575" cy="4351338"/>
          </a:xfrm>
        </p:spPr>
        <p:txBody>
          <a:bodyPr vert="horz" lIns="91440" tIns="45720" rIns="91440" bIns="45720" rtlCol="0">
            <a:normAutofit lnSpcReduction="10000"/>
          </a:bodyPr>
          <a:lstStyle/>
          <a:p>
            <a:endParaRPr lang="en-US" sz="4400" dirty="0"/>
          </a:p>
          <a:p>
            <a:r>
              <a:rPr lang="en-US" sz="4400" dirty="0"/>
              <a:t>To add an image, click on “Select from gallery.” Find image, edit if necessary, and hit “Done,” which saves the image. Then click on “Other.”</a:t>
            </a:r>
          </a:p>
        </p:txBody>
      </p:sp>
      <p:pic>
        <p:nvPicPr>
          <p:cNvPr id="10" name="Picture Placeholder 9">
            <a:extLst>
              <a:ext uri="{FF2B5EF4-FFF2-40B4-BE49-F238E27FC236}">
                <a16:creationId xmlns:a16="http://schemas.microsoft.com/office/drawing/2014/main" id="{3981A8A9-147C-4C20-8948-EB3FE8D1551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5182" b="5182"/>
          <a:stretch/>
        </p:blipFill>
        <p:spPr>
          <a:xfrm>
            <a:off x="7658100" y="44449"/>
            <a:ext cx="3649874" cy="6782083"/>
          </a:xfrm>
          <a:prstGeom prst="rect">
            <a:avLst/>
          </a:prstGeom>
        </p:spPr>
      </p:pic>
      <p:sp>
        <p:nvSpPr>
          <p:cNvPr id="32" name="Rectangle 31">
            <a:extLst>
              <a:ext uri="{FF2B5EF4-FFF2-40B4-BE49-F238E27FC236}">
                <a16:creationId xmlns:a16="http://schemas.microsoft.com/office/drawing/2014/main" id="{C413D172-8B6A-47F5-9813-DE455773F3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518039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4D15C-99BE-46FB-A43F-30841977E3BC}"/>
              </a:ext>
            </a:extLst>
          </p:cNvPr>
          <p:cNvSpPr>
            <a:spLocks noGrp="1"/>
          </p:cNvSpPr>
          <p:nvPr>
            <p:ph type="title"/>
          </p:nvPr>
        </p:nvSpPr>
        <p:spPr>
          <a:xfrm>
            <a:off x="838200" y="365125"/>
            <a:ext cx="6505575" cy="1325563"/>
          </a:xfrm>
        </p:spPr>
        <p:txBody>
          <a:bodyPr vert="horz" lIns="91440" tIns="45720" rIns="91440" bIns="45720" rtlCol="0" anchor="ctr">
            <a:normAutofit/>
          </a:bodyPr>
          <a:lstStyle/>
          <a:p>
            <a:r>
              <a:rPr lang="en-US" sz="5400" b="1" dirty="0">
                <a:latin typeface="Britannic Bold" panose="020B0903060703020204" pitchFamily="34" charset="0"/>
              </a:rPr>
              <a:t>Adding Runs on App</a:t>
            </a:r>
          </a:p>
        </p:txBody>
      </p:sp>
      <p:sp>
        <p:nvSpPr>
          <p:cNvPr id="4" name="Text Placeholder 3">
            <a:extLst>
              <a:ext uri="{FF2B5EF4-FFF2-40B4-BE49-F238E27FC236}">
                <a16:creationId xmlns:a16="http://schemas.microsoft.com/office/drawing/2014/main" id="{5EA6ED76-92B7-44EF-AC26-9F1B22B9D5DC}"/>
              </a:ext>
            </a:extLst>
          </p:cNvPr>
          <p:cNvSpPr>
            <a:spLocks noGrp="1"/>
          </p:cNvSpPr>
          <p:nvPr>
            <p:ph type="body" sz="half" idx="2"/>
          </p:nvPr>
        </p:nvSpPr>
        <p:spPr>
          <a:xfrm>
            <a:off x="838200" y="1825625"/>
            <a:ext cx="6505575" cy="4351338"/>
          </a:xfrm>
        </p:spPr>
        <p:txBody>
          <a:bodyPr vert="horz" lIns="91440" tIns="45720" rIns="91440" bIns="45720" rtlCol="0">
            <a:normAutofit lnSpcReduction="10000"/>
          </a:bodyPr>
          <a:lstStyle/>
          <a:p>
            <a:endParaRPr lang="en-US" sz="4400" dirty="0"/>
          </a:p>
          <a:p>
            <a:r>
              <a:rPr lang="en-US" sz="4400" dirty="0"/>
              <a:t>To change Hare(s), Hash Cash or Run Number for this particular run, follow instructions. </a:t>
            </a:r>
          </a:p>
          <a:p>
            <a:endParaRPr lang="en-US" sz="4400" dirty="0"/>
          </a:p>
          <a:p>
            <a:r>
              <a:rPr lang="en-US" sz="4400" dirty="0"/>
              <a:t>Scroll down….</a:t>
            </a:r>
          </a:p>
        </p:txBody>
      </p:sp>
      <p:pic>
        <p:nvPicPr>
          <p:cNvPr id="10" name="Picture Placeholder 9">
            <a:extLst>
              <a:ext uri="{FF2B5EF4-FFF2-40B4-BE49-F238E27FC236}">
                <a16:creationId xmlns:a16="http://schemas.microsoft.com/office/drawing/2014/main" id="{3981A8A9-147C-4C20-8948-EB3FE8D15519}"/>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32" t="6058" r="-3" b="-8261"/>
          <a:stretch/>
        </p:blipFill>
        <p:spPr>
          <a:xfrm>
            <a:off x="7903029" y="0"/>
            <a:ext cx="3266413" cy="7347857"/>
          </a:xfrm>
          <a:prstGeom prst="rect">
            <a:avLst/>
          </a:prstGeom>
        </p:spPr>
      </p:pic>
      <p:sp>
        <p:nvSpPr>
          <p:cNvPr id="32" name="Rectangle 31">
            <a:extLst>
              <a:ext uri="{FF2B5EF4-FFF2-40B4-BE49-F238E27FC236}">
                <a16:creationId xmlns:a16="http://schemas.microsoft.com/office/drawing/2014/main" id="{C413D172-8B6A-47F5-9813-DE455773F3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866462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4D15C-99BE-46FB-A43F-30841977E3BC}"/>
              </a:ext>
            </a:extLst>
          </p:cNvPr>
          <p:cNvSpPr>
            <a:spLocks noGrp="1"/>
          </p:cNvSpPr>
          <p:nvPr>
            <p:ph type="title"/>
          </p:nvPr>
        </p:nvSpPr>
        <p:spPr>
          <a:xfrm>
            <a:off x="838200" y="365125"/>
            <a:ext cx="6505575" cy="1325563"/>
          </a:xfrm>
        </p:spPr>
        <p:txBody>
          <a:bodyPr vert="horz" lIns="91440" tIns="45720" rIns="91440" bIns="45720" rtlCol="0" anchor="ctr">
            <a:normAutofit/>
          </a:bodyPr>
          <a:lstStyle/>
          <a:p>
            <a:r>
              <a:rPr lang="en-US" sz="5400" b="1" dirty="0">
                <a:latin typeface="Britannic Bold" panose="020B0903060703020204" pitchFamily="34" charset="0"/>
              </a:rPr>
              <a:t>Adding Runs on App</a:t>
            </a:r>
          </a:p>
        </p:txBody>
      </p:sp>
      <p:sp>
        <p:nvSpPr>
          <p:cNvPr id="4" name="Text Placeholder 3">
            <a:extLst>
              <a:ext uri="{FF2B5EF4-FFF2-40B4-BE49-F238E27FC236}">
                <a16:creationId xmlns:a16="http://schemas.microsoft.com/office/drawing/2014/main" id="{5EA6ED76-92B7-44EF-AC26-9F1B22B9D5DC}"/>
              </a:ext>
            </a:extLst>
          </p:cNvPr>
          <p:cNvSpPr>
            <a:spLocks noGrp="1"/>
          </p:cNvSpPr>
          <p:nvPr>
            <p:ph type="body" sz="half" idx="2"/>
          </p:nvPr>
        </p:nvSpPr>
        <p:spPr>
          <a:xfrm>
            <a:off x="838200" y="1825625"/>
            <a:ext cx="6505575" cy="4351338"/>
          </a:xfrm>
        </p:spPr>
        <p:txBody>
          <a:bodyPr vert="horz" lIns="91440" tIns="45720" rIns="91440" bIns="45720" rtlCol="0">
            <a:normAutofit fontScale="92500" lnSpcReduction="10000"/>
          </a:bodyPr>
          <a:lstStyle/>
          <a:p>
            <a:endParaRPr lang="en-US" sz="4400" dirty="0"/>
          </a:p>
          <a:p>
            <a:r>
              <a:rPr lang="en-US" sz="4400" dirty="0"/>
              <a:t>You can also change the type of hash in case it’s more than just a regular run. Click on “Save Other Information.” </a:t>
            </a:r>
          </a:p>
          <a:p>
            <a:endParaRPr lang="en-US" sz="4400" dirty="0"/>
          </a:p>
          <a:p>
            <a:r>
              <a:rPr lang="en-US" sz="4400" dirty="0"/>
              <a:t>You’re done! Happy Hashing!</a:t>
            </a:r>
          </a:p>
        </p:txBody>
      </p:sp>
      <p:pic>
        <p:nvPicPr>
          <p:cNvPr id="10" name="Picture Placeholder 9">
            <a:extLst>
              <a:ext uri="{FF2B5EF4-FFF2-40B4-BE49-F238E27FC236}">
                <a16:creationId xmlns:a16="http://schemas.microsoft.com/office/drawing/2014/main" id="{3981A8A9-147C-4C20-8948-EB3FE8D1551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675" r="1675"/>
          <a:stretch/>
        </p:blipFill>
        <p:spPr>
          <a:xfrm>
            <a:off x="8245932" y="0"/>
            <a:ext cx="3037813" cy="6833617"/>
          </a:xfrm>
          <a:prstGeom prst="rect">
            <a:avLst/>
          </a:prstGeom>
        </p:spPr>
      </p:pic>
      <p:sp>
        <p:nvSpPr>
          <p:cNvPr id="32" name="Rectangle 31">
            <a:extLst>
              <a:ext uri="{FF2B5EF4-FFF2-40B4-BE49-F238E27FC236}">
                <a16:creationId xmlns:a16="http://schemas.microsoft.com/office/drawing/2014/main" id="{C413D172-8B6A-47F5-9813-DE455773F3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4055189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3150</TotalTime>
  <Words>721</Words>
  <Application>Microsoft Office PowerPoint</Application>
  <PresentationFormat>Widescreen</PresentationFormat>
  <Paragraphs>123</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Britannic Bold</vt:lpstr>
      <vt:lpstr>Calibri</vt:lpstr>
      <vt:lpstr>Calibri Light</vt:lpstr>
      <vt:lpstr>Office Theme</vt:lpstr>
      <vt:lpstr>PowerPoint Presentation</vt:lpstr>
      <vt:lpstr>Adding New Hash Runs</vt:lpstr>
      <vt:lpstr>Adding Runs on App</vt:lpstr>
      <vt:lpstr>Adding Runs on App</vt:lpstr>
      <vt:lpstr>Adding Runs on App</vt:lpstr>
      <vt:lpstr>Adding Runs on App</vt:lpstr>
      <vt:lpstr>Adding Runs on App</vt:lpstr>
      <vt:lpstr>Adding Runs on App</vt:lpstr>
      <vt:lpstr>Adding Runs on App</vt:lpstr>
      <vt:lpstr>Adding New Runs on HC Admin Portal</vt:lpstr>
      <vt:lpstr>Adding New Runs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Hash Cash on Harrier Central</dc:title>
  <dc:creator>James White</dc:creator>
  <cp:lastModifiedBy>Melissa White</cp:lastModifiedBy>
  <cp:revision>31</cp:revision>
  <dcterms:created xsi:type="dcterms:W3CDTF">2022-01-18T18:46:23Z</dcterms:created>
  <dcterms:modified xsi:type="dcterms:W3CDTF">2024-03-12T12:04:58Z</dcterms:modified>
</cp:coreProperties>
</file>